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CBF373-FD0F-41C3-A733-6D3ECB46E79D}" type="datetimeFigureOut">
              <a:rPr lang="ru-RU" smtClean="0"/>
              <a:t>21.03.2016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4E7719-FEE7-409B-8E2F-8E29350E7A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27790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4E7719-FEE7-409B-8E2F-8E29350E7AB1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02178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7B4E7-D6A9-4F45-B34B-FDB1EB4BD49E}" type="datetimeFigureOut">
              <a:rPr lang="ru-RU" smtClean="0"/>
              <a:t>21.03.2016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D8287-1D98-4EFD-8038-38D54E10F8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76990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7B4E7-D6A9-4F45-B34B-FDB1EB4BD49E}" type="datetimeFigureOut">
              <a:rPr lang="ru-RU" smtClean="0"/>
              <a:t>21.03.2016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D8287-1D98-4EFD-8038-38D54E10F8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89919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7B4E7-D6A9-4F45-B34B-FDB1EB4BD49E}" type="datetimeFigureOut">
              <a:rPr lang="ru-RU" smtClean="0"/>
              <a:t>21.03.2016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D8287-1D98-4EFD-8038-38D54E10F8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60107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7B4E7-D6A9-4F45-B34B-FDB1EB4BD49E}" type="datetimeFigureOut">
              <a:rPr lang="ru-RU" smtClean="0"/>
              <a:t>21.03.2016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D8287-1D98-4EFD-8038-38D54E10F8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7702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7B4E7-D6A9-4F45-B34B-FDB1EB4BD49E}" type="datetimeFigureOut">
              <a:rPr lang="ru-RU" smtClean="0"/>
              <a:t>21.03.2016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D8287-1D98-4EFD-8038-38D54E10F8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01988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7B4E7-D6A9-4F45-B34B-FDB1EB4BD49E}" type="datetimeFigureOut">
              <a:rPr lang="ru-RU" smtClean="0"/>
              <a:t>21.03.2016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D8287-1D98-4EFD-8038-38D54E10F8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6755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7B4E7-D6A9-4F45-B34B-FDB1EB4BD49E}" type="datetimeFigureOut">
              <a:rPr lang="ru-RU" smtClean="0"/>
              <a:t>21.03.2016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D8287-1D98-4EFD-8038-38D54E10F8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18800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7B4E7-D6A9-4F45-B34B-FDB1EB4BD49E}" type="datetimeFigureOut">
              <a:rPr lang="ru-RU" smtClean="0"/>
              <a:t>21.03.2016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D8287-1D98-4EFD-8038-38D54E10F8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13413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7B4E7-D6A9-4F45-B34B-FDB1EB4BD49E}" type="datetimeFigureOut">
              <a:rPr lang="ru-RU" smtClean="0"/>
              <a:t>21.03.2016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D8287-1D98-4EFD-8038-38D54E10F8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29794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7B4E7-D6A9-4F45-B34B-FDB1EB4BD49E}" type="datetimeFigureOut">
              <a:rPr lang="ru-RU" smtClean="0"/>
              <a:t>21.03.2016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D8287-1D98-4EFD-8038-38D54E10F8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25758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7B4E7-D6A9-4F45-B34B-FDB1EB4BD49E}" type="datetimeFigureOut">
              <a:rPr lang="ru-RU" smtClean="0"/>
              <a:t>21.03.2016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D8287-1D98-4EFD-8038-38D54E10F8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32345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17B4E7-D6A9-4F45-B34B-FDB1EB4BD49E}" type="datetimeFigureOut">
              <a:rPr lang="ru-RU" smtClean="0"/>
              <a:t>21.03.2016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DD8287-1D98-4EFD-8038-38D54E10F8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12163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Животные Антарктиды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Ездовая собака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6086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newsinphoto.ru/wp-content/uploads/2011/01/dogs_010-960x64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http://newsinphoto.ru/wp-content/uploads/2011/01/dogs_010-960x64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95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46938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5</Words>
  <Application>Microsoft Office PowerPoint</Application>
  <PresentationFormat>Экран (4:3)</PresentationFormat>
  <Paragraphs>3</Paragraphs>
  <Slides>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Животные Антарктиды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Животные Антарктиды</dc:title>
  <dc:creator>user</dc:creator>
  <cp:lastModifiedBy>user</cp:lastModifiedBy>
  <cp:revision>2</cp:revision>
  <dcterms:created xsi:type="dcterms:W3CDTF">2016-03-21T15:47:47Z</dcterms:created>
  <dcterms:modified xsi:type="dcterms:W3CDTF">2016-03-21T16:01:45Z</dcterms:modified>
</cp:coreProperties>
</file>