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8320A37-D23D-4331-AC57-AE0F281CEF93}">
          <p14:sldIdLst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54000">
              <a:srgbClr val="FFFF00"/>
            </a:gs>
            <a:gs pos="100000">
              <a:srgbClr val="FFC000"/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988840"/>
            <a:ext cx="6400800" cy="16002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Польза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или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вред?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82296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Опавшие</a:t>
            </a:r>
            <a:r>
              <a:rPr lang="ru-RU" dirty="0" smtClean="0"/>
              <a:t> листья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01008"/>
            <a:ext cx="3995936" cy="327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99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96944" cy="1215008"/>
          </a:xfrm>
        </p:spPr>
        <p:txBody>
          <a:bodyPr>
            <a:normAutofit fontScale="90000"/>
          </a:bodyPr>
          <a:lstStyle/>
          <a:p>
            <a:r>
              <a:rPr lang="ru-RU" sz="5500" dirty="0" smtClean="0"/>
              <a:t/>
            </a:r>
            <a:br>
              <a:rPr lang="ru-RU" sz="5500" dirty="0" smtClean="0"/>
            </a:br>
            <a:r>
              <a:rPr lang="ru-RU" sz="5500" dirty="0" smtClean="0"/>
              <a:t>Из-за чего листья падают?</a:t>
            </a:r>
            <a:endParaRPr lang="ru-RU" sz="55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7772400" cy="4572000"/>
          </a:xfrm>
        </p:spPr>
        <p:txBody>
          <a:bodyPr/>
          <a:lstStyle/>
          <a:p>
            <a:r>
              <a:rPr lang="ru-RU" dirty="0" smtClean="0"/>
              <a:t>Потому что дерево перестаёт питать листья питательными веществами. В листьях образовывается хлорофилл  который летом делает листья зелёными.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408040"/>
            <a:ext cx="2286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21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9996" y="260648"/>
            <a:ext cx="7772400" cy="1143000"/>
          </a:xfrm>
        </p:spPr>
        <p:txBody>
          <a:bodyPr/>
          <a:lstStyle/>
          <a:p>
            <a:r>
              <a:rPr lang="ru-RU" dirty="0" smtClean="0"/>
              <a:t>Вред от опавших листьев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372400"/>
            <a:ext cx="88569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Вред-это загрязнение города , и нанесение вреда для человека , потому что если человек сжигает опавшие листья, то выделяется  углекислый газ который вреден для здоровья человека. </a:t>
            </a:r>
            <a:endParaRPr lang="ru-RU" sz="25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625" y="4365104"/>
            <a:ext cx="3240360" cy="225129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4248472"/>
            <a:ext cx="2643250" cy="236793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633" y="4738255"/>
            <a:ext cx="3456384" cy="211974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812" y="406576"/>
            <a:ext cx="3209879" cy="230487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342" y="3645024"/>
            <a:ext cx="3943350" cy="230008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829" y="55789"/>
            <a:ext cx="2808312" cy="269196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251" y="3360593"/>
            <a:ext cx="3943350" cy="297149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925" y="764704"/>
            <a:ext cx="2984730" cy="194675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14" y="246762"/>
            <a:ext cx="3786274" cy="218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40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ru-RU" dirty="0" smtClean="0"/>
              <a:t>Польза от опавших листьев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2132856"/>
            <a:ext cx="7772400" cy="4572000"/>
          </a:xfrm>
        </p:spPr>
        <p:txBody>
          <a:bodyPr/>
          <a:lstStyle/>
          <a:p>
            <a:r>
              <a:rPr lang="ru-RU" dirty="0" smtClean="0"/>
              <a:t>Опавшие листья сгнивают и служат «кормом» для деревьев и других растений, в этом случае  они приносят пользу.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356990"/>
            <a:ext cx="3456384" cy="322823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3303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</TotalTime>
  <Words>82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Справедливость</vt:lpstr>
      <vt:lpstr>Опавшие листья</vt:lpstr>
      <vt:lpstr> Из-за чего листья падают?</vt:lpstr>
      <vt:lpstr>Вред от опавших листьев</vt:lpstr>
      <vt:lpstr>Польза от опавших листьев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Опавшие листья</dc:title>
  <dc:creator>Acer</dc:creator>
  <cp:lastModifiedBy>Acer</cp:lastModifiedBy>
  <cp:revision>6</cp:revision>
  <dcterms:created xsi:type="dcterms:W3CDTF">2013-11-18T10:58:18Z</dcterms:created>
  <dcterms:modified xsi:type="dcterms:W3CDTF">2013-11-18T11:53:35Z</dcterms:modified>
</cp:coreProperties>
</file>