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2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0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2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71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5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8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45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1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277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54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3818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12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84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42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12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4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03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97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86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8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53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4587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0038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04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6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89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48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9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8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68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1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38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57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5071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2068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09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5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85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81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20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36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1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7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8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62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7944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2034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89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89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78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293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1D3641"/>
                </a:solidFill>
              </a:rPr>
              <a:pPr/>
              <a:t>13.06.2019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0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26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40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830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491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1580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618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19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6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8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463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233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18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6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89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10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6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9DFB5-2CB6-4E0A-8A9D-A08A9A42BA8F}" type="datetimeFigureOut">
              <a:rPr lang="ru-RU" smtClean="0">
                <a:solidFill>
                  <a:srgbClr val="DFE6D0"/>
                </a:solidFill>
              </a:rPr>
              <a:pPr/>
              <a:t>13.06.2019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AC8C1-181B-462B-9B55-7D5898C38661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77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92808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Они спустились вниз по лестнице, как будто в погреб, и долго-долго шли по разным переходам и коридорам, которых прежде Алеша никогда не видывал. Иногда коридоры эти так были низки и узки, что Алеша принужден был </a:t>
            </a:r>
            <a:r>
              <a:rPr lang="ru-RU" sz="2000" dirty="0" smtClean="0"/>
              <a:t>нагибаться.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Чернушка подняла хохол, распустила крылья... Вдруг сделалась большая-большая, выше рыцарей, - и начала с ними сражаться!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63688" y="3140967"/>
            <a:ext cx="1152128" cy="28083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3933056"/>
            <a:ext cx="2304256" cy="2193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5"/>
          <a:stretch/>
        </p:blipFill>
        <p:spPr bwMode="auto">
          <a:xfrm>
            <a:off x="637959" y="2656629"/>
            <a:ext cx="3075459" cy="378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" b="23017"/>
          <a:stretch/>
        </p:blipFill>
        <p:spPr bwMode="auto">
          <a:xfrm>
            <a:off x="4809372" y="2567445"/>
            <a:ext cx="3649216" cy="386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0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Опять спустились они с лестницы, ходили по переходам и коридорам и пришли в ту же залу, освещенную тремя хрустальными люстрами. Те же рыцари висели на </a:t>
            </a:r>
            <a:r>
              <a:rPr lang="ru-RU" sz="2400" dirty="0" smtClean="0"/>
              <a:t>стенах…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3026737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6176" y="3501008"/>
            <a:ext cx="1944216" cy="2625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1148"/>
            <a:ext cx="3594240" cy="465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2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/>
              <a:t> </a:t>
            </a:r>
            <a:r>
              <a:rPr lang="ru-RU" sz="2400" dirty="0" smtClean="0"/>
              <a:t>…вошло </a:t>
            </a:r>
            <a:r>
              <a:rPr lang="ru-RU" sz="2400" dirty="0"/>
              <a:t>множество маленьких людей, ростом не более как с </a:t>
            </a:r>
            <a:r>
              <a:rPr lang="ru-RU" sz="2400" dirty="0" err="1"/>
              <a:t>пол-аршина</a:t>
            </a:r>
            <a:r>
              <a:rPr lang="ru-RU" sz="2400" dirty="0"/>
              <a:t>, в нарядных разноцветных платьях. Вид их был важен: иные по одеянию казались военными, другие - гражданскими чиновниками. На всех были круглые с перьями шляпы, наподобие испанских.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484511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168174" cy="4525963"/>
          </a:xfrm>
        </p:spPr>
      </p:pic>
    </p:spTree>
    <p:extLst>
      <p:ext uri="{BB962C8B-B14F-4D97-AF65-F5344CB8AC3E}">
        <p14:creationId xmlns:p14="http://schemas.microsoft.com/office/powerpoint/2010/main" val="7254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Король отвечал на поклон его весьма ласково и сел в золотые кресла. Потом что-то приказал одному из стоявших подле него рыцарей, который, </a:t>
            </a:r>
            <a:r>
              <a:rPr lang="ru-RU" sz="2400" dirty="0" smtClean="0"/>
              <a:t>подошел </a:t>
            </a:r>
            <a:r>
              <a:rPr lang="ru-RU" sz="2400" dirty="0"/>
              <a:t>к Алеше, объявил ему, чтоб он приблизился к креслам.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8" t="8947" r="4631" b="10769"/>
          <a:stretch/>
        </p:blipFill>
        <p:spPr>
          <a:xfrm>
            <a:off x="683568" y="2204864"/>
            <a:ext cx="3337164" cy="42235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3268974" cy="4300398"/>
          </a:xfrm>
        </p:spPr>
      </p:pic>
    </p:spTree>
    <p:extLst>
      <p:ext uri="{BB962C8B-B14F-4D97-AF65-F5344CB8AC3E}">
        <p14:creationId xmlns:p14="http://schemas.microsoft.com/office/powerpoint/2010/main" val="36053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603468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Из сада пошли они в зверинец. Там показали Алеше диких зверей, которые привязаны были на золотых цепях. Всматриваясь внимательнее, он, к удивлению своему, увидел, что дикие эти звери были не что иное, как большие крысы, кроты, хорьки и подобные им звери, живущие в земле и под полами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5357" r="50408" b="5870"/>
          <a:stretch/>
        </p:blipFill>
        <p:spPr>
          <a:xfrm>
            <a:off x="539552" y="908720"/>
            <a:ext cx="3860723" cy="5183378"/>
          </a:xfrm>
        </p:spPr>
      </p:pic>
    </p:spTree>
    <p:extLst>
      <p:ext uri="{BB962C8B-B14F-4D97-AF65-F5344CB8AC3E}">
        <p14:creationId xmlns:p14="http://schemas.microsoft.com/office/powerpoint/2010/main" val="30595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Возвратившись в комнаты после прогулки, Алеша в большой зале нашел накрытый стол, на котором расставлены были разного рода </a:t>
            </a:r>
            <a:r>
              <a:rPr lang="ru-RU" sz="2400" dirty="0" err="1"/>
              <a:t>конфекты</a:t>
            </a:r>
            <a:r>
              <a:rPr lang="ru-RU" sz="2400" dirty="0"/>
              <a:t>, пироги, паштеты и фрукты.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8" y="1600200"/>
            <a:ext cx="3360863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6018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Паркет</vt:lpstr>
      <vt:lpstr>1_Паркет</vt:lpstr>
      <vt:lpstr>2_Паркет</vt:lpstr>
      <vt:lpstr>3_Паркет</vt:lpstr>
      <vt:lpstr>4_Паркет</vt:lpstr>
      <vt:lpstr>5_Паркет</vt:lpstr>
      <vt:lpstr>Они спустились вниз по лестнице, как будто в погреб, и долго-долго шли по разным переходам и коридорам, которых прежде Алеша никогда не видывал. Иногда коридоры эти так были низки и узки, что Алеша принужден был нагибаться.  Чернушка подняла хохол, распустила крылья... Вдруг сделалась большая-большая, выше рыцарей, - и начала с ними сражаться!</vt:lpstr>
      <vt:lpstr>Опять спустились они с лестницы, ходили по переходам и коридорам и пришли в ту же залу, освещенную тремя хрустальными люстрами. Те же рыцари висели на стенах…</vt:lpstr>
      <vt:lpstr> …вошло множество маленьких людей, ростом не более как с пол-аршина, в нарядных разноцветных платьях. Вид их был важен: иные по одеянию казались военными, другие - гражданскими чиновниками. На всех были круглые с перьями шляпы, наподобие испанских.</vt:lpstr>
      <vt:lpstr>Король отвечал на поклон его весьма ласково и сел в золотые кресла. Потом что-то приказал одному из стоявших подле него рыцарей, который, подошел к Алеше, объявил ему, чтоб он приблизился к креслам.</vt:lpstr>
      <vt:lpstr>Из сада пошли они в зверинец. Там показали Алеше диких зверей, которые привязаны были на золотых цепях. Всматриваясь внимательнее, он, к удивлению своему, увидел, что дикие эти звери были не что иное, как большие крысы, кроты, хорьки и подобные им звери, живущие в земле и под полами</vt:lpstr>
      <vt:lpstr>Возвратившись в комнаты после прогулки, Алеша в большой зале нашел накрытый стол, на котором расставлены были разного рода конфекты, пироги, паштеты и фрукты.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спустились вниз по лестнице, как будто в погреб, и долго-долго шли по разным переходам и коридорам, которых прежде Алеша никогда не видывал. Иногда коридоры эти так были низки и узки, что Алеша принужден был нагибаться.  Чернушка подняла хохол, распустила крылья... Вдруг сделалась большая-большая, выше рыцарей, - и начала с ними сражаться!</dc:title>
  <dc:creator>Lenovo</dc:creator>
  <cp:lastModifiedBy>Lenovo</cp:lastModifiedBy>
  <cp:revision>3</cp:revision>
  <dcterms:created xsi:type="dcterms:W3CDTF">2019-06-13T07:04:37Z</dcterms:created>
  <dcterms:modified xsi:type="dcterms:W3CDTF">2019-06-13T07:09:07Z</dcterms:modified>
</cp:coreProperties>
</file>