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40" r:id="rId4"/>
  </p:sldMasterIdLst>
  <p:notesMasterIdLst>
    <p:notesMasterId r:id="rId14"/>
  </p:notesMasterIdLst>
  <p:handoutMasterIdLst>
    <p:handoutMasterId r:id="rId15"/>
  </p:handoutMasterIdLst>
  <p:sldIdLst>
    <p:sldId id="256" r:id="rId5"/>
    <p:sldId id="257" r:id="rId6"/>
    <p:sldId id="258" r:id="rId7"/>
    <p:sldId id="259" r:id="rId8"/>
    <p:sldId id="262" r:id="rId9"/>
    <p:sldId id="260" r:id="rId10"/>
    <p:sldId id="261" r:id="rId11"/>
    <p:sldId id="264" r:id="rId12"/>
    <p:sldId id="265" r:id="rId13"/>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899" autoAdjust="0"/>
  </p:normalViewPr>
  <p:slideViewPr>
    <p:cSldViewPr snapToGrid="0">
      <p:cViewPr varScale="1">
        <p:scale>
          <a:sx n="114" d="100"/>
          <a:sy n="114" d="100"/>
        </p:scale>
        <p:origin x="414" y="114"/>
      </p:cViewPr>
      <p:guideLst/>
    </p:cSldViewPr>
  </p:slideViewPr>
  <p:notesTextViewPr>
    <p:cViewPr>
      <p:scale>
        <a:sx n="1" d="1"/>
        <a:sy n="1" d="1"/>
      </p:scale>
      <p:origin x="0" y="0"/>
    </p:cViewPr>
  </p:notesTextViewPr>
  <p:notesViewPr>
    <p:cSldViewPr snapToGrid="0">
      <p:cViewPr varScale="1">
        <p:scale>
          <a:sx n="77" d="100"/>
          <a:sy n="77" d="100"/>
        </p:scale>
        <p:origin x="384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A26C0D48-5544-4D1E-92ED-7D29602D5A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5A546F38-6843-4BA4-9087-99FDAC1368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F37960E-1F7C-41B1-9A2B-96C83E797D56}" type="datetime1">
              <a:rPr lang="ru-RU" smtClean="0"/>
              <a:t>02.03.2021</a:t>
            </a:fld>
            <a:endParaRPr lang="ru-RU" dirty="0"/>
          </a:p>
        </p:txBody>
      </p:sp>
      <p:sp>
        <p:nvSpPr>
          <p:cNvPr id="4" name="Нижний колонтитул 3">
            <a:extLst>
              <a:ext uri="{FF2B5EF4-FFF2-40B4-BE49-F238E27FC236}">
                <a16:creationId xmlns:a16="http://schemas.microsoft.com/office/drawing/2014/main" id="{404D4C3A-831C-48BC-BBE8-779D180697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id="{B78A2E2F-4EBC-4E26-BCA0-463636F0B3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D2A560-1C91-4773-B7AC-4FDF7293DAA3}" type="slidenum">
              <a:rPr lang="ru-RU" smtClean="0"/>
              <a:t>‹#›</a:t>
            </a:fld>
            <a:endParaRPr lang="ru-RU"/>
          </a:p>
        </p:txBody>
      </p:sp>
    </p:spTree>
    <p:extLst>
      <p:ext uri="{BB962C8B-B14F-4D97-AF65-F5344CB8AC3E}">
        <p14:creationId xmlns:p14="http://schemas.microsoft.com/office/powerpoint/2010/main" val="167957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9C201-AC4F-4363-955C-CEDBBD62208D}" type="datetime1">
              <a:rPr lang="ru-RU" smtClean="0"/>
              <a:pPr/>
              <a:t>02.03.2021</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F167F0-0840-1348-BFE4-C6298BBC0698}" type="slidenum">
              <a:rPr lang="ru-RU" noProof="0" smtClean="0"/>
              <a:t>‹#›</a:t>
            </a:fld>
            <a:endParaRPr lang="ru-RU" noProof="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A3F167F0-0840-1348-BFE4-C6298BBC0698}" type="slidenum">
              <a:rPr lang="ru-RU" smtClean="0"/>
              <a:t>1</a:t>
            </a:fld>
            <a:endParaRPr lang="ru-RU"/>
          </a:p>
        </p:txBody>
      </p:sp>
    </p:spTree>
    <p:extLst>
      <p:ext uri="{BB962C8B-B14F-4D97-AF65-F5344CB8AC3E}">
        <p14:creationId xmlns:p14="http://schemas.microsoft.com/office/powerpoint/2010/main" val="1286552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Овал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Овал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Овал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Овал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lstStyle/>
          <a:p>
            <a:pPr rtl="0"/>
            <a:endParaRPr lang="ru-RU" noProof="0"/>
          </a:p>
        </p:txBody>
      </p:sp>
      <p:sp>
        <p:nvSpPr>
          <p:cNvPr id="15" name="Овал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Полилиния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Заголовок 1"/>
          <p:cNvSpPr>
            <a:spLocks noGrp="1"/>
          </p:cNvSpPr>
          <p:nvPr userDrawn="1">
            <p:ph type="ctrTitle"/>
          </p:nvPr>
        </p:nvSpPr>
        <p:spPr>
          <a:xfrm>
            <a:off x="1154955" y="2099733"/>
            <a:ext cx="8825658" cy="2677648"/>
          </a:xfrm>
        </p:spPr>
        <p:txBody>
          <a:bodyPr rtlCol="0" anchor="b"/>
          <a:lstStyle>
            <a:lvl1pPr>
              <a:defRPr sz="5400"/>
            </a:lvl1pPr>
          </a:lstStyle>
          <a:p>
            <a:pPr rtl="0"/>
            <a:r>
              <a:rPr lang="ru-RU" noProof="0"/>
              <a:t>Образец заголовка</a:t>
            </a:r>
          </a:p>
        </p:txBody>
      </p:sp>
      <p:sp>
        <p:nvSpPr>
          <p:cNvPr id="3" name="Подзаголовок 2"/>
          <p:cNvSpPr>
            <a:spLocks noGrp="1"/>
          </p:cNvSpPr>
          <p:nvPr userDrawn="1">
            <p:ph type="subTitle" idx="1"/>
          </p:nvPr>
        </p:nvSpPr>
        <p:spPr>
          <a:xfrm>
            <a:off x="1154955" y="4777380"/>
            <a:ext cx="8825658" cy="861420"/>
          </a:xfrm>
        </p:spPr>
        <p:txBody>
          <a:bodyPr rtlCol="0"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ru-RU" noProof="0"/>
              <a:t>Образец подзаголовка</a:t>
            </a:r>
          </a:p>
        </p:txBody>
      </p:sp>
      <p:sp>
        <p:nvSpPr>
          <p:cNvPr id="4" name="Дата 3"/>
          <p:cNvSpPr>
            <a:spLocks noGrp="1"/>
          </p:cNvSpPr>
          <p:nvPr userDrawn="1">
            <p:ph type="dt" sz="half" idx="10"/>
          </p:nvPr>
        </p:nvSpPr>
        <p:spPr>
          <a:xfrm rot="5400000">
            <a:off x="10089390" y="1792223"/>
            <a:ext cx="990599" cy="304799"/>
          </a:xfrm>
        </p:spPr>
        <p:txBody>
          <a:bodyPr rtlCol="0" anchor="t"/>
          <a:lstStyle>
            <a:lvl1pPr algn="l">
              <a:defRPr b="0" i="0">
                <a:solidFill>
                  <a:schemeClr val="bg1"/>
                </a:solidFill>
              </a:defRPr>
            </a:lvl1pPr>
          </a:lstStyle>
          <a:p>
            <a:pPr rtl="0"/>
            <a:fld id="{E86AA575-909A-4E84-A73A-2B96081E700B}" type="datetime1">
              <a:rPr lang="ru-RU" noProof="0" smtClean="0"/>
              <a:t>02.03.2021</a:t>
            </a:fld>
            <a:endParaRPr lang="ru-RU" noProof="0"/>
          </a:p>
        </p:txBody>
      </p:sp>
      <p:sp>
        <p:nvSpPr>
          <p:cNvPr id="5" name="Нижний колонтитул 4"/>
          <p:cNvSpPr>
            <a:spLocks noGrp="1"/>
          </p:cNvSpPr>
          <p:nvPr userDrawn="1">
            <p:ph type="ftr" sz="quarter" idx="11"/>
          </p:nvPr>
        </p:nvSpPr>
        <p:spPr>
          <a:xfrm rot="5400000">
            <a:off x="8959592" y="3226820"/>
            <a:ext cx="3859795" cy="304801"/>
          </a:xfrm>
        </p:spPr>
        <p:txBody>
          <a:bodyPr rtlCol="0"/>
          <a:lstStyle>
            <a:lvl1pPr>
              <a:defRPr b="0" i="0">
                <a:solidFill>
                  <a:schemeClr val="bg1"/>
                </a:solidFill>
              </a:defRPr>
            </a:lvl1pPr>
          </a:lstStyle>
          <a:p>
            <a:pPr rtl="0"/>
            <a:endParaRPr lang="ru-RU" noProof="0"/>
          </a:p>
        </p:txBody>
      </p:sp>
      <p:sp>
        <p:nvSpPr>
          <p:cNvPr id="10" name="Прямоугольник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Номер слайда 5"/>
          <p:cNvSpPr>
            <a:spLocks noGrp="1"/>
          </p:cNvSpPr>
          <p:nvPr userDrawn="1">
            <p:ph type="sldNum" sz="quarter" idx="12"/>
          </p:nvPr>
        </p:nvSpPr>
        <p:spPr>
          <a:xfrm>
            <a:off x="10351008" y="292608"/>
            <a:ext cx="838199" cy="767687"/>
          </a:xfrm>
        </p:spPr>
        <p:txBody>
          <a:bodyPr rtlCol="0"/>
          <a:lstStyle>
            <a:lvl1pPr>
              <a:defRPr sz="2800" b="0" i="0">
                <a:latin typeface="+mj-lt"/>
              </a:defRPr>
            </a:lvl1pPr>
          </a:lstStyle>
          <a:p>
            <a:pPr rtl="0"/>
            <a:fld id="{9FF96B15-8338-45D5-A943-561235072D66}" type="slidenum">
              <a:rPr lang="ru-RU" noProof="0" smtClean="0"/>
              <a:t>‹#›</a:t>
            </a:fld>
            <a:endParaRPr lang="ru-RU" noProof="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Рисунок с подписью">
    <p:spTree>
      <p:nvGrpSpPr>
        <p:cNvPr id="1" name=""/>
        <p:cNvGrpSpPr/>
        <p:nvPr/>
      </p:nvGrpSpPr>
      <p:grpSpPr>
        <a:xfrm>
          <a:off x="0" y="0"/>
          <a:ext cx="0" cy="0"/>
          <a:chOff x="0" y="0"/>
          <a:chExt cx="0" cy="0"/>
        </a:xfrm>
      </p:grpSpPr>
      <p:grpSp>
        <p:nvGrpSpPr>
          <p:cNvPr id="20" name="Группа 19"/>
          <p:cNvGrpSpPr/>
          <p:nvPr/>
        </p:nvGrpSpPr>
        <p:grpSpPr>
          <a:xfrm>
            <a:off x="0" y="-2373"/>
            <a:ext cx="12192000" cy="6867027"/>
            <a:chOff x="0" y="-2373"/>
            <a:chExt cx="12192000" cy="6867027"/>
          </a:xfrm>
        </p:grpSpPr>
        <p:sp>
          <p:nvSpPr>
            <p:cNvPr id="12" name="Прямоугольник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Овал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Овал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Овал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Овал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Овал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Прямоугольник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Полилиния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Полилиния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Полилиния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Заголовок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ru-RU" noProof="0"/>
              <a:t>Образец заголовка</a:t>
            </a:r>
          </a:p>
        </p:txBody>
      </p:sp>
      <p:sp>
        <p:nvSpPr>
          <p:cNvPr id="22" name="Рисунок 21">
            <a:extLst>
              <a:ext uri="{FF2B5EF4-FFF2-40B4-BE49-F238E27FC236}">
                <a16:creationId xmlns:a16="http://schemas.microsoft.com/office/drawing/2014/main" id="{215A5A73-8E13-4E38-8362-0A09BA944115}"/>
              </a:ext>
            </a:extLst>
          </p:cNvPr>
          <p:cNvSpPr>
            <a:spLocks noGrp="1"/>
          </p:cNvSpPr>
          <p:nvPr>
            <p:ph type="pic" idx="1" hasCustomPrompt="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rtlCol="0"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ru-RU" noProof="0"/>
              <a:t>Щелкните значок, чтобы добавить изображение</a:t>
            </a:r>
          </a:p>
        </p:txBody>
      </p:sp>
      <p:sp>
        <p:nvSpPr>
          <p:cNvPr id="4" name="Текст 3"/>
          <p:cNvSpPr>
            <a:spLocks noGrp="1"/>
          </p:cNvSpPr>
          <p:nvPr>
            <p:ph type="body" sz="half" idx="2"/>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05D13EF0-FE8D-43FC-AE79-F77DF127C654}" type="datetime1">
              <a:rPr lang="ru-RU" noProof="0" smtClean="0"/>
              <a:t>02.03.2021</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14" name="Прямоугольник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Номер слайда 6"/>
          <p:cNvSpPr>
            <a:spLocks noGrp="1"/>
          </p:cNvSpPr>
          <p:nvPr>
            <p:ph type="sldNum" sz="quarter" idx="12"/>
          </p:nvPr>
        </p:nvSpPr>
        <p:spPr/>
        <p:txBody>
          <a:bodyPr rtlCol="0"/>
          <a:lstStyle/>
          <a:p>
            <a:pPr rtl="0"/>
            <a:fld id="{9FF96B15-8338-45D5-A943-561235072D66}" type="slidenum">
              <a:rPr lang="ru-RU" noProof="0" smtClean="0"/>
              <a:t>‹#›</a:t>
            </a:fld>
            <a:endParaRPr lang="ru-RU" noProof="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Объект с подписью">
    <p:spTree>
      <p:nvGrpSpPr>
        <p:cNvPr id="1" name=""/>
        <p:cNvGrpSpPr/>
        <p:nvPr/>
      </p:nvGrpSpPr>
      <p:grpSpPr>
        <a:xfrm>
          <a:off x="0" y="0"/>
          <a:ext cx="0" cy="0"/>
          <a:chOff x="0" y="0"/>
          <a:chExt cx="0" cy="0"/>
        </a:xfrm>
      </p:grpSpPr>
      <p:grpSp>
        <p:nvGrpSpPr>
          <p:cNvPr id="20" name="Группа 19"/>
          <p:cNvGrpSpPr/>
          <p:nvPr/>
        </p:nvGrpSpPr>
        <p:grpSpPr>
          <a:xfrm>
            <a:off x="0" y="-2373"/>
            <a:ext cx="12192000" cy="6867027"/>
            <a:chOff x="0" y="-2373"/>
            <a:chExt cx="12192000" cy="6867027"/>
          </a:xfrm>
        </p:grpSpPr>
        <p:sp>
          <p:nvSpPr>
            <p:cNvPr id="12" name="Прямоугольник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Овал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Овал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Овал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Овал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Овал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Прямоугольник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Полилиния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Полилиния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Полилиния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Объект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2" name="Заголовок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ru-RU" noProof="0"/>
              <a:t>Образец заголовка</a:t>
            </a:r>
          </a:p>
        </p:txBody>
      </p:sp>
      <p:sp>
        <p:nvSpPr>
          <p:cNvPr id="4" name="Текст 3"/>
          <p:cNvSpPr>
            <a:spLocks noGrp="1"/>
          </p:cNvSpPr>
          <p:nvPr>
            <p:ph type="body" sz="half" idx="2"/>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p>
            <a:pPr rtl="0"/>
            <a:fld id="{CC9A25B9-C5B6-4321-9761-C8D3F1A3412A}" type="datetime1">
              <a:rPr lang="ru-RU" noProof="0" smtClean="0"/>
              <a:t>02.03.2021</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14" name="Прямоугольник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Номер слайда 6"/>
          <p:cNvSpPr>
            <a:spLocks noGrp="1"/>
          </p:cNvSpPr>
          <p:nvPr>
            <p:ph type="sldNum" sz="quarter" idx="12"/>
          </p:nvPr>
        </p:nvSpPr>
        <p:spPr/>
        <p:txBody>
          <a:bodyPr rtlCol="0"/>
          <a:lstStyle/>
          <a:p>
            <a:pPr rtl="0"/>
            <a:fld id="{9FF96B15-8338-45D5-A943-561235072D66}" type="slidenum">
              <a:rPr lang="ru-RU" noProof="0" smtClean="0"/>
              <a:t>‹#›</a:t>
            </a:fld>
            <a:endParaRPr lang="ru-RU" noProof="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sz="half" idx="1"/>
          </p:nvPr>
        </p:nvSpPr>
        <p:spPr>
          <a:xfrm>
            <a:off x="1154954" y="2603500"/>
            <a:ext cx="4825158" cy="3416301"/>
          </a:xfrm>
        </p:spPr>
        <p:txBody>
          <a:bodyPr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p:cNvSpPr>
            <a:spLocks noGrp="1"/>
          </p:cNvSpPr>
          <p:nvPr>
            <p:ph sz="half" idx="2"/>
          </p:nvPr>
        </p:nvSpPr>
        <p:spPr>
          <a:xfrm>
            <a:off x="6208712" y="2603500"/>
            <a:ext cx="4825159" cy="3416300"/>
          </a:xfrm>
        </p:spPr>
        <p:txBody>
          <a:bodyPr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Дата 4"/>
          <p:cNvSpPr>
            <a:spLocks noGrp="1"/>
          </p:cNvSpPr>
          <p:nvPr>
            <p:ph type="dt" sz="half" idx="10"/>
          </p:nvPr>
        </p:nvSpPr>
        <p:spPr/>
        <p:txBody>
          <a:bodyPr rtlCol="0"/>
          <a:lstStyle/>
          <a:p>
            <a:pPr rtl="0"/>
            <a:fld id="{1C7E678F-447A-480B-9B75-01799EA8EF53}" type="datetime1">
              <a:rPr lang="ru-RU" noProof="0" smtClean="0"/>
              <a:t>02.03.2021</a:t>
            </a:fld>
            <a:endParaRPr lang="ru-RU" noProof="0"/>
          </a:p>
        </p:txBody>
      </p:sp>
      <p:sp>
        <p:nvSpPr>
          <p:cNvPr id="6" name="Нижний колонтитул 5"/>
          <p:cNvSpPr>
            <a:spLocks noGrp="1"/>
          </p:cNvSpPr>
          <p:nvPr>
            <p:ph type="ftr" sz="quarter" idx="11"/>
          </p:nvPr>
        </p:nvSpPr>
        <p:spPr/>
        <p:txBody>
          <a:bodyPr rtlCol="0"/>
          <a:lstStyle/>
          <a:p>
            <a:pPr rtl="0"/>
            <a:endParaRPr lang="ru-RU" noProof="0"/>
          </a:p>
        </p:txBody>
      </p:sp>
      <p:sp>
        <p:nvSpPr>
          <p:cNvPr id="7" name="Номер слайда 6"/>
          <p:cNvSpPr>
            <a:spLocks noGrp="1"/>
          </p:cNvSpPr>
          <p:nvPr>
            <p:ph type="sldNum" sz="quarter" idx="12"/>
          </p:nvPr>
        </p:nvSpPr>
        <p:spPr/>
        <p:txBody>
          <a:bodyPr rtlCol="0"/>
          <a:lstStyle/>
          <a:p>
            <a:pPr rtl="0"/>
            <a:fld id="{9FF96B15-8338-45D5-A943-561235072D66}" type="slidenum">
              <a:rPr lang="ru-RU" noProof="0" smtClean="0"/>
              <a:t>‹#›</a:t>
            </a:fld>
            <a:endParaRPr lang="ru-RU" noProof="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noProof="0"/>
              <a:t>Образец заголовка</a:t>
            </a:r>
          </a:p>
        </p:txBody>
      </p:sp>
      <p:sp>
        <p:nvSpPr>
          <p:cNvPr id="3" name="Текст 2"/>
          <p:cNvSpPr>
            <a:spLocks noGrp="1"/>
          </p:cNvSpPr>
          <p:nvPr>
            <p:ph type="body" idx="1"/>
          </p:nvPr>
        </p:nvSpPr>
        <p:spPr>
          <a:xfrm>
            <a:off x="1154954" y="2603500"/>
            <a:ext cx="4825157"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1154954" y="3179762"/>
            <a:ext cx="4825158" cy="2840039"/>
          </a:xfrm>
        </p:spPr>
        <p:txBody>
          <a:bodyPr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p:nvPr>
        </p:nvSpPr>
        <p:spPr>
          <a:xfrm>
            <a:off x="6208712" y="2603500"/>
            <a:ext cx="482515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6208710" y="3179762"/>
            <a:ext cx="4825159" cy="2840039"/>
          </a:xfrm>
        </p:spPr>
        <p:txBody>
          <a:bodyPr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p:cNvSpPr>
            <a:spLocks noGrp="1"/>
          </p:cNvSpPr>
          <p:nvPr>
            <p:ph type="dt" sz="half" idx="10"/>
          </p:nvPr>
        </p:nvSpPr>
        <p:spPr/>
        <p:txBody>
          <a:bodyPr rtlCol="0"/>
          <a:lstStyle/>
          <a:p>
            <a:pPr rtl="0"/>
            <a:fld id="{872512C1-8A81-4FB1-A62C-2439B34D73D0}" type="datetime1">
              <a:rPr lang="ru-RU" noProof="0" smtClean="0"/>
              <a:t>02.03.2021</a:t>
            </a:fld>
            <a:endParaRPr lang="ru-RU" noProof="0"/>
          </a:p>
        </p:txBody>
      </p:sp>
      <p:sp>
        <p:nvSpPr>
          <p:cNvPr id="8" name="Нижний колонтитул 7"/>
          <p:cNvSpPr>
            <a:spLocks noGrp="1"/>
          </p:cNvSpPr>
          <p:nvPr>
            <p:ph type="ftr" sz="quarter" idx="11"/>
          </p:nvPr>
        </p:nvSpPr>
        <p:spPr/>
        <p:txBody>
          <a:bodyPr rtlCol="0"/>
          <a:lstStyle/>
          <a:p>
            <a:pPr rtl="0"/>
            <a:endParaRPr lang="ru-RU" noProof="0"/>
          </a:p>
        </p:txBody>
      </p:sp>
      <p:sp>
        <p:nvSpPr>
          <p:cNvPr id="9" name="Номер слайда 8"/>
          <p:cNvSpPr>
            <a:spLocks noGrp="1"/>
          </p:cNvSpPr>
          <p:nvPr>
            <p:ph type="sldNum" sz="quarter" idx="12"/>
          </p:nvPr>
        </p:nvSpPr>
        <p:spPr/>
        <p:txBody>
          <a:bodyPr rtlCol="0"/>
          <a:lstStyle/>
          <a:p>
            <a:pPr rtl="0"/>
            <a:fld id="{9FF96B15-8338-45D5-A943-561235072D66}" type="slidenum">
              <a:rPr lang="ru-RU" noProof="0" smtClean="0"/>
              <a:t>‹#›</a:t>
            </a:fld>
            <a:endParaRPr lang="ru-RU" noProof="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Дата 2"/>
          <p:cNvSpPr>
            <a:spLocks noGrp="1"/>
          </p:cNvSpPr>
          <p:nvPr>
            <p:ph type="dt" sz="half" idx="10"/>
          </p:nvPr>
        </p:nvSpPr>
        <p:spPr/>
        <p:txBody>
          <a:bodyPr rtlCol="0"/>
          <a:lstStyle/>
          <a:p>
            <a:pPr rtl="0"/>
            <a:fld id="{81B13030-9547-48AA-9A77-B6FE0D9329CE}" type="datetime1">
              <a:rPr lang="ru-RU" noProof="0" smtClean="0"/>
              <a:t>02.03.2021</a:t>
            </a:fld>
            <a:endParaRPr lang="ru-RU" noProof="0"/>
          </a:p>
        </p:txBody>
      </p:sp>
      <p:sp>
        <p:nvSpPr>
          <p:cNvPr id="4" name="Нижний колонтитул 3"/>
          <p:cNvSpPr>
            <a:spLocks noGrp="1"/>
          </p:cNvSpPr>
          <p:nvPr>
            <p:ph type="ftr" sz="quarter" idx="11"/>
          </p:nvPr>
        </p:nvSpPr>
        <p:spPr/>
        <p:txBody>
          <a:bodyPr rtlCol="0"/>
          <a:lstStyle/>
          <a:p>
            <a:pPr rtl="0"/>
            <a:endParaRPr lang="ru-RU" noProof="0"/>
          </a:p>
        </p:txBody>
      </p:sp>
      <p:sp>
        <p:nvSpPr>
          <p:cNvPr id="5" name="Номер слайда 4"/>
          <p:cNvSpPr>
            <a:spLocks noGrp="1"/>
          </p:cNvSpPr>
          <p:nvPr>
            <p:ph type="sldNum" sz="quarter" idx="12"/>
          </p:nvPr>
        </p:nvSpPr>
        <p:spPr/>
        <p:txBody>
          <a:bodyPr rtlCol="0"/>
          <a:lstStyle/>
          <a:p>
            <a:pPr rtl="0"/>
            <a:fld id="{9FF96B15-8338-45D5-A943-561235072D66}" type="slidenum">
              <a:rPr lang="ru-RU" noProof="0" smtClean="0"/>
              <a:t>‹#›</a:t>
            </a:fld>
            <a:endParaRPr lang="ru-RU" noProof="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CE5B4ED4-48AB-41C5-85BE-36F29B424A13}" type="datetime1">
              <a:rPr lang="ru-RU" noProof="0" smtClean="0"/>
              <a:t>02.03.2021</a:t>
            </a:fld>
            <a:endParaRPr lang="ru-RU" noProof="0"/>
          </a:p>
        </p:txBody>
      </p:sp>
      <p:sp>
        <p:nvSpPr>
          <p:cNvPr id="3" name="Нижний колонтитул 2"/>
          <p:cNvSpPr>
            <a:spLocks noGrp="1"/>
          </p:cNvSpPr>
          <p:nvPr>
            <p:ph type="ftr" sz="quarter" idx="11"/>
          </p:nvPr>
        </p:nvSpPr>
        <p:spPr/>
        <p:txBody>
          <a:bodyPr rtlCol="0"/>
          <a:lstStyle/>
          <a:p>
            <a:pPr rtl="0"/>
            <a:endParaRPr lang="ru-RU" noProof="0"/>
          </a:p>
        </p:txBody>
      </p:sp>
      <p:sp>
        <p:nvSpPr>
          <p:cNvPr id="7" name="Прямоугольник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Номер слайда 3"/>
          <p:cNvSpPr>
            <a:spLocks noGrp="1"/>
          </p:cNvSpPr>
          <p:nvPr>
            <p:ph type="sldNum" sz="quarter" idx="12"/>
          </p:nvPr>
        </p:nvSpPr>
        <p:spPr/>
        <p:txBody>
          <a:bodyPr rtlCol="0"/>
          <a:lstStyle/>
          <a:p>
            <a:pPr rtl="0"/>
            <a:fld id="{9FF96B15-8338-45D5-A943-561235072D66}" type="slidenum">
              <a:rPr lang="ru-RU" noProof="0" smtClean="0"/>
              <a:t>‹#›</a:t>
            </a:fld>
            <a:endParaRPr lang="ru-RU" noProof="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idx="1"/>
          </p:nvPr>
        </p:nvSpPr>
        <p:spPr/>
        <p:txBody>
          <a:bodyPr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p>
            <a:pPr rtl="0"/>
            <a:fld id="{43235056-05E5-49FA-85B9-C13A880503DF}" type="datetime1">
              <a:rPr lang="ru-RU" noProof="0" smtClean="0"/>
              <a:t>02.03.2021</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6" name="Номер слайда 5"/>
          <p:cNvSpPr>
            <a:spLocks noGrp="1"/>
          </p:cNvSpPr>
          <p:nvPr>
            <p:ph type="sldNum" sz="quarter" idx="12"/>
          </p:nvPr>
        </p:nvSpPr>
        <p:spPr/>
        <p:txBody>
          <a:bodyPr rtlCol="0"/>
          <a:lstStyle/>
          <a:p>
            <a:pPr rtl="0"/>
            <a:fld id="{9FF96B15-8338-45D5-A943-561235072D66}" type="slidenum">
              <a:rPr lang="ru-RU" noProof="0" smtClean="0"/>
              <a:t>‹#›</a:t>
            </a:fld>
            <a:endParaRPr lang="ru-RU" noProof="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13" name="Группа 12"/>
          <p:cNvGrpSpPr/>
          <p:nvPr/>
        </p:nvGrpSpPr>
        <p:grpSpPr>
          <a:xfrm>
            <a:off x="0" y="-2373"/>
            <a:ext cx="12192000" cy="6867027"/>
            <a:chOff x="0" y="-2373"/>
            <a:chExt cx="12192000" cy="6867027"/>
          </a:xfrm>
        </p:grpSpPr>
        <p:sp>
          <p:nvSpPr>
            <p:cNvPr id="11" name="Прямоугольник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Овал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Овал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Овал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Овал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Овал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Прямоугольник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Полилиния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Полилиния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Полилиния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Заголовок 1"/>
          <p:cNvSpPr>
            <a:spLocks noGrp="1"/>
          </p:cNvSpPr>
          <p:nvPr>
            <p:ph type="title"/>
          </p:nvPr>
        </p:nvSpPr>
        <p:spPr>
          <a:xfrm>
            <a:off x="1154956" y="2677645"/>
            <a:ext cx="4351023" cy="2283824"/>
          </a:xfrm>
        </p:spPr>
        <p:txBody>
          <a:bodyPr rtlCol="0" anchor="ctr"/>
          <a:lstStyle>
            <a:lvl1pPr algn="l">
              <a:defRPr sz="4000" b="0" cap="none"/>
            </a:lvl1pPr>
          </a:lstStyle>
          <a:p>
            <a:pPr rtl="0"/>
            <a:r>
              <a:rPr lang="ru-RU" noProof="0"/>
              <a:t>Образец заголовка</a:t>
            </a:r>
          </a:p>
        </p:txBody>
      </p:sp>
      <p:sp>
        <p:nvSpPr>
          <p:cNvPr id="3" name="Текст 2"/>
          <p:cNvSpPr>
            <a:spLocks noGrp="1"/>
          </p:cNvSpPr>
          <p:nvPr>
            <p:ph type="body" idx="1"/>
          </p:nvPr>
        </p:nvSpPr>
        <p:spPr>
          <a:xfrm>
            <a:off x="6895558" y="2677644"/>
            <a:ext cx="3755379" cy="2283823"/>
          </a:xfrm>
        </p:spPr>
        <p:txBody>
          <a:bodyPr rtlCol="0"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p:txBody>
          <a:bodyPr rtlCol="0"/>
          <a:lstStyle/>
          <a:p>
            <a:pPr rtl="0"/>
            <a:fld id="{C0FE25B6-26B9-4795-9DB3-1F92AB5CD076}" type="datetime1">
              <a:rPr lang="ru-RU" noProof="0" smtClean="0"/>
              <a:t>02.03.2021</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15" name="Прямоугольник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Номер слайда 5"/>
          <p:cNvSpPr>
            <a:spLocks noGrp="1"/>
          </p:cNvSpPr>
          <p:nvPr>
            <p:ph type="sldNum" sz="quarter" idx="12"/>
          </p:nvPr>
        </p:nvSpPr>
        <p:spPr/>
        <p:txBody>
          <a:bodyPr rtlCol="0"/>
          <a:lstStyle/>
          <a:p>
            <a:pPr rtl="0"/>
            <a:fld id="{9FF96B15-8338-45D5-A943-561235072D66}" type="slidenum">
              <a:rPr lang="ru-RU" noProof="0" smtClean="0"/>
              <a:t>‹#›</a:t>
            </a:fld>
            <a:endParaRPr lang="ru-RU" noProof="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 слева">
    <p:spTree>
      <p:nvGrpSpPr>
        <p:cNvPr id="1" name=""/>
        <p:cNvGrpSpPr/>
        <p:nvPr/>
      </p:nvGrpSpPr>
      <p:grpSpPr>
        <a:xfrm>
          <a:off x="0" y="0"/>
          <a:ext cx="0" cy="0"/>
          <a:chOff x="0" y="0"/>
          <a:chExt cx="0" cy="0"/>
        </a:xfrm>
      </p:grpSpPr>
      <p:grpSp>
        <p:nvGrpSpPr>
          <p:cNvPr id="23" name="Группа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Прямоугольник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Полилиния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Полилиния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Полилиния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Заголовок 1"/>
          <p:cNvSpPr>
            <a:spLocks noGrp="1"/>
          </p:cNvSpPr>
          <p:nvPr>
            <p:ph type="title"/>
          </p:nvPr>
        </p:nvSpPr>
        <p:spPr>
          <a:xfrm>
            <a:off x="1154956" y="2287088"/>
            <a:ext cx="3438881" cy="2283824"/>
          </a:xfrm>
        </p:spPr>
        <p:txBody>
          <a:bodyPr rtlCol="0" anchor="ctr"/>
          <a:lstStyle>
            <a:lvl1pPr algn="l">
              <a:defRPr sz="2300" b="0" cap="none"/>
            </a:lvl1pPr>
          </a:lstStyle>
          <a:p>
            <a:pPr rtl="0"/>
            <a:r>
              <a:rPr lang="ru-RU" noProof="0"/>
              <a:t>Образец заголовка</a:t>
            </a:r>
          </a:p>
        </p:txBody>
      </p:sp>
      <p:sp>
        <p:nvSpPr>
          <p:cNvPr id="4" name="Дата 3"/>
          <p:cNvSpPr>
            <a:spLocks noGrp="1"/>
          </p:cNvSpPr>
          <p:nvPr>
            <p:ph type="dt" sz="half" idx="10"/>
          </p:nvPr>
        </p:nvSpPr>
        <p:spPr/>
        <p:txBody>
          <a:bodyPr rtlCol="0"/>
          <a:lstStyle/>
          <a:p>
            <a:pPr rtl="0"/>
            <a:fld id="{0035181B-387F-4E5B-AC56-E7811112EC5A}" type="datetime1">
              <a:rPr lang="ru-RU" noProof="0" smtClean="0"/>
              <a:t>02.03.2021</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15" name="Прямоугольник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Номер слайда 5"/>
          <p:cNvSpPr>
            <a:spLocks noGrp="1"/>
          </p:cNvSpPr>
          <p:nvPr>
            <p:ph type="sldNum" sz="quarter" idx="12"/>
          </p:nvPr>
        </p:nvSpPr>
        <p:spPr/>
        <p:txBody>
          <a:bodyPr rtlCol="0"/>
          <a:lstStyle/>
          <a:p>
            <a:pPr rtl="0"/>
            <a:fld id="{9FF96B15-8338-45D5-A943-561235072D66}" type="slidenum">
              <a:rPr lang="ru-RU" noProof="0" smtClean="0"/>
              <a:t>‹#›</a:t>
            </a:fld>
            <a:endParaRPr lang="ru-RU" noProof="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 маркеров в виде значков по вертикали">
    <p:spTree>
      <p:nvGrpSpPr>
        <p:cNvPr id="1" name=""/>
        <p:cNvGrpSpPr/>
        <p:nvPr/>
      </p:nvGrpSpPr>
      <p:grpSpPr>
        <a:xfrm>
          <a:off x="0" y="0"/>
          <a:ext cx="0" cy="0"/>
          <a:chOff x="0" y="0"/>
          <a:chExt cx="0" cy="0"/>
        </a:xfrm>
      </p:grpSpPr>
      <p:sp>
        <p:nvSpPr>
          <p:cNvPr id="10" name="Текст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rtlCol="0" anchor="ctr">
            <a:normAutofit/>
          </a:bodyPr>
          <a:lstStyle>
            <a:lvl1pPr marL="0" indent="0">
              <a:buNone/>
              <a:defRPr sz="2100">
                <a:solidFill>
                  <a:schemeClr val="tx1"/>
                </a:solidFill>
              </a:defRPr>
            </a:lvl1pPr>
          </a:lstStyle>
          <a:p>
            <a:pPr lvl="0" rtl="0"/>
            <a:r>
              <a:rPr lang="ru-RU" noProof="0"/>
              <a:t>Текстовый элемент</a:t>
            </a:r>
          </a:p>
        </p:txBody>
      </p:sp>
      <p:sp>
        <p:nvSpPr>
          <p:cNvPr id="16" name="Текст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rtlCol="0" anchor="ctr">
            <a:normAutofit/>
          </a:bodyPr>
          <a:lstStyle>
            <a:lvl1pPr marL="0" indent="0">
              <a:buNone/>
              <a:defRPr sz="2100">
                <a:solidFill>
                  <a:schemeClr val="tx1"/>
                </a:solidFill>
              </a:defRPr>
            </a:lvl1pPr>
          </a:lstStyle>
          <a:p>
            <a:pPr lvl="0" rtl="0"/>
            <a:r>
              <a:rPr lang="ru-RU" noProof="0"/>
              <a:t>Текстовый элемент</a:t>
            </a:r>
          </a:p>
        </p:txBody>
      </p:sp>
      <p:sp>
        <p:nvSpPr>
          <p:cNvPr id="17" name="Текст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rtlCol="0" anchor="ctr">
            <a:normAutofit/>
          </a:bodyPr>
          <a:lstStyle>
            <a:lvl1pPr marL="0" indent="0">
              <a:buNone/>
              <a:defRPr sz="2100">
                <a:solidFill>
                  <a:schemeClr val="tx1"/>
                </a:solidFill>
              </a:defRPr>
            </a:lvl1pPr>
          </a:lstStyle>
          <a:p>
            <a:pPr lvl="0" rtl="0"/>
            <a:r>
              <a:rPr lang="ru-RU" noProof="0"/>
              <a:t>Текстовый элемент</a:t>
            </a:r>
          </a:p>
        </p:txBody>
      </p:sp>
      <p:sp>
        <p:nvSpPr>
          <p:cNvPr id="18" name="Текст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rtlCol="0" anchor="ctr">
            <a:normAutofit/>
          </a:bodyPr>
          <a:lstStyle>
            <a:lvl1pPr marL="0" indent="0">
              <a:buNone/>
              <a:defRPr sz="2100">
                <a:solidFill>
                  <a:schemeClr val="tx1"/>
                </a:solidFill>
              </a:defRPr>
            </a:lvl1pPr>
          </a:lstStyle>
          <a:p>
            <a:pPr lvl="0" rtl="0"/>
            <a:r>
              <a:rPr lang="ru-RU" noProof="0"/>
              <a:t>Текстовый элемент</a:t>
            </a:r>
          </a:p>
        </p:txBody>
      </p:sp>
      <p:sp>
        <p:nvSpPr>
          <p:cNvPr id="19" name="Текст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rtlCol="0" anchor="ctr">
            <a:normAutofit/>
          </a:bodyPr>
          <a:lstStyle>
            <a:lvl1pPr marL="0" indent="0">
              <a:buNone/>
              <a:defRPr sz="2100">
                <a:solidFill>
                  <a:schemeClr val="tx1"/>
                </a:solidFill>
              </a:defRPr>
            </a:lvl1pPr>
          </a:lstStyle>
          <a:p>
            <a:pPr lvl="0" rtl="0"/>
            <a:r>
              <a:rPr lang="ru-RU" noProof="0"/>
              <a:t>Текстовый элемент</a:t>
            </a:r>
          </a:p>
        </p:txBody>
      </p:sp>
      <p:grpSp>
        <p:nvGrpSpPr>
          <p:cNvPr id="23" name="Группа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Прямоугольник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Полилиния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Полилиния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Полилиния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Заголовок 1"/>
          <p:cNvSpPr>
            <a:spLocks noGrp="1"/>
          </p:cNvSpPr>
          <p:nvPr>
            <p:ph type="title"/>
          </p:nvPr>
        </p:nvSpPr>
        <p:spPr>
          <a:xfrm>
            <a:off x="1154956" y="2287088"/>
            <a:ext cx="3438881" cy="2283824"/>
          </a:xfrm>
        </p:spPr>
        <p:txBody>
          <a:bodyPr rtlCol="0" anchor="ctr"/>
          <a:lstStyle>
            <a:lvl1pPr algn="l">
              <a:defRPr sz="2300" b="0" cap="none"/>
            </a:lvl1pPr>
          </a:lstStyle>
          <a:p>
            <a:pPr rtl="0"/>
            <a:r>
              <a:rPr lang="ru-RU" noProof="0"/>
              <a:t>Образец заголовка</a:t>
            </a:r>
          </a:p>
        </p:txBody>
      </p:sp>
      <p:sp>
        <p:nvSpPr>
          <p:cNvPr id="4" name="Дата 3"/>
          <p:cNvSpPr>
            <a:spLocks noGrp="1"/>
          </p:cNvSpPr>
          <p:nvPr>
            <p:ph type="dt" sz="half" idx="10"/>
          </p:nvPr>
        </p:nvSpPr>
        <p:spPr/>
        <p:txBody>
          <a:bodyPr rtlCol="0"/>
          <a:lstStyle/>
          <a:p>
            <a:pPr rtl="0"/>
            <a:fld id="{C46630CC-A9AF-4535-8F2C-F1F193CA8C0F}" type="datetime1">
              <a:rPr lang="ru-RU" noProof="0" smtClean="0"/>
              <a:t>02.03.2021</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15" name="Прямоугольник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Номер слайда 5"/>
          <p:cNvSpPr>
            <a:spLocks noGrp="1"/>
          </p:cNvSpPr>
          <p:nvPr>
            <p:ph type="sldNum" sz="quarter" idx="12"/>
          </p:nvPr>
        </p:nvSpPr>
        <p:spPr/>
        <p:txBody>
          <a:bodyPr rtlCol="0"/>
          <a:lstStyle/>
          <a:p>
            <a:pPr rtl="0"/>
            <a:fld id="{9FF96B15-8338-45D5-A943-561235072D66}" type="slidenum">
              <a:rPr lang="ru-RU" noProof="0" smtClean="0"/>
              <a:t>‹#›</a:t>
            </a:fld>
            <a:endParaRPr lang="ru-RU" noProof="0"/>
          </a:p>
        </p:txBody>
      </p:sp>
      <p:sp>
        <p:nvSpPr>
          <p:cNvPr id="14" name="Рисунок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rtlCol="0" anchor="ctr">
            <a:normAutofit/>
          </a:bodyPr>
          <a:lstStyle>
            <a:lvl1pPr marL="0" indent="0" algn="ctr">
              <a:buNone/>
              <a:defRPr sz="1100" i="1"/>
            </a:lvl1pPr>
          </a:lstStyle>
          <a:p>
            <a:pPr rtl="0"/>
            <a:r>
              <a:rPr lang="ru-RU" noProof="0"/>
              <a:t>Значок</a:t>
            </a:r>
          </a:p>
        </p:txBody>
      </p:sp>
      <p:sp>
        <p:nvSpPr>
          <p:cNvPr id="21" name="Рисунок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rtlCol="0" anchor="ctr">
            <a:normAutofit/>
          </a:bodyPr>
          <a:lstStyle>
            <a:lvl1pPr marL="0" indent="0" algn="ctr">
              <a:buNone/>
              <a:defRPr sz="1100" i="1"/>
            </a:lvl1pPr>
          </a:lstStyle>
          <a:p>
            <a:pPr rtl="0"/>
            <a:r>
              <a:rPr lang="ru-RU" noProof="0"/>
              <a:t>Значок</a:t>
            </a:r>
          </a:p>
        </p:txBody>
      </p:sp>
      <p:sp>
        <p:nvSpPr>
          <p:cNvPr id="22" name="Рисунок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rtlCol="0" anchor="ctr">
            <a:normAutofit/>
          </a:bodyPr>
          <a:lstStyle>
            <a:lvl1pPr marL="0" indent="0" algn="ctr">
              <a:buNone/>
              <a:defRPr sz="1100" i="1"/>
            </a:lvl1pPr>
          </a:lstStyle>
          <a:p>
            <a:pPr rtl="0"/>
            <a:r>
              <a:rPr lang="ru-RU" noProof="0"/>
              <a:t>Значок</a:t>
            </a:r>
          </a:p>
        </p:txBody>
      </p:sp>
      <p:sp>
        <p:nvSpPr>
          <p:cNvPr id="24" name="Рисунок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rtlCol="0" anchor="ctr">
            <a:normAutofit/>
          </a:bodyPr>
          <a:lstStyle>
            <a:lvl1pPr marL="0" indent="0" algn="ctr">
              <a:buNone/>
              <a:defRPr sz="1100" i="1"/>
            </a:lvl1pPr>
          </a:lstStyle>
          <a:p>
            <a:pPr rtl="0"/>
            <a:r>
              <a:rPr lang="ru-RU" noProof="0"/>
              <a:t>Значок</a:t>
            </a:r>
          </a:p>
        </p:txBody>
      </p:sp>
      <p:sp>
        <p:nvSpPr>
          <p:cNvPr id="26" name="Рисунок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rtlCol="0" anchor="ctr">
            <a:normAutofit/>
          </a:bodyPr>
          <a:lstStyle>
            <a:lvl1pPr marL="0" indent="0" algn="ctr">
              <a:buNone/>
              <a:defRPr sz="1100" i="1"/>
            </a:lvl1pPr>
          </a:lstStyle>
          <a:p>
            <a:pPr rtl="0"/>
            <a:r>
              <a:rPr lang="ru-RU" noProof="0"/>
              <a:t>Значок</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Светлый вертикальный маркированный список с 4 значками">
    <p:spTree>
      <p:nvGrpSpPr>
        <p:cNvPr id="1" name=""/>
        <p:cNvGrpSpPr/>
        <p:nvPr/>
      </p:nvGrpSpPr>
      <p:grpSpPr>
        <a:xfrm>
          <a:off x="0" y="0"/>
          <a:ext cx="0" cy="0"/>
          <a:chOff x="0" y="0"/>
          <a:chExt cx="0" cy="0"/>
        </a:xfrm>
      </p:grpSpPr>
      <p:sp>
        <p:nvSpPr>
          <p:cNvPr id="31" name="Овал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2" name="Рисунок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ru-RU" noProof="0"/>
              <a:t>Щелкните значок</a:t>
            </a:r>
          </a:p>
        </p:txBody>
      </p:sp>
      <p:sp>
        <p:nvSpPr>
          <p:cNvPr id="29" name="Овал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0" name="Рисунок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rtlCol="0" anchor="ctr">
            <a:normAutofit/>
          </a:bodyPr>
          <a:lstStyle>
            <a:lvl1pPr marL="0" indent="0" algn="ctr">
              <a:buNone/>
              <a:defRPr sz="1200" i="1"/>
            </a:lvl1pPr>
          </a:lstStyle>
          <a:p>
            <a:pPr rtl="0"/>
            <a:r>
              <a:rPr lang="ru-RU" noProof="0"/>
              <a:t>Щелкните значок</a:t>
            </a:r>
          </a:p>
        </p:txBody>
      </p:sp>
      <p:sp>
        <p:nvSpPr>
          <p:cNvPr id="22" name="Овал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 name="Овал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grpSp>
        <p:nvGrpSpPr>
          <p:cNvPr id="23" name="Группа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Прямоугольник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Полилиния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Полилиния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Полилиния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Заголовок 1"/>
          <p:cNvSpPr>
            <a:spLocks noGrp="1"/>
          </p:cNvSpPr>
          <p:nvPr>
            <p:ph type="title"/>
          </p:nvPr>
        </p:nvSpPr>
        <p:spPr>
          <a:xfrm>
            <a:off x="1154956" y="2287088"/>
            <a:ext cx="3438881" cy="2283824"/>
          </a:xfrm>
        </p:spPr>
        <p:txBody>
          <a:bodyPr rtlCol="0" anchor="ctr"/>
          <a:lstStyle>
            <a:lvl1pPr algn="l">
              <a:defRPr sz="2300" b="0" cap="none"/>
            </a:lvl1pPr>
          </a:lstStyle>
          <a:p>
            <a:pPr rtl="0"/>
            <a:r>
              <a:rPr lang="ru-RU" noProof="0"/>
              <a:t>Образец заголовка</a:t>
            </a:r>
          </a:p>
        </p:txBody>
      </p:sp>
      <p:sp>
        <p:nvSpPr>
          <p:cNvPr id="4" name="Дата 3"/>
          <p:cNvSpPr>
            <a:spLocks noGrp="1"/>
          </p:cNvSpPr>
          <p:nvPr>
            <p:ph type="dt" sz="half" idx="10"/>
          </p:nvPr>
        </p:nvSpPr>
        <p:spPr/>
        <p:txBody>
          <a:bodyPr rtlCol="0"/>
          <a:lstStyle/>
          <a:p>
            <a:pPr rtl="0"/>
            <a:fld id="{61CC947A-8F53-4F5E-AF9C-EDEF04AD8794}" type="datetime1">
              <a:rPr lang="ru-RU" noProof="0" smtClean="0"/>
              <a:t>02.03.2021</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15" name="Прямоугольник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Номер слайда 5"/>
          <p:cNvSpPr>
            <a:spLocks noGrp="1"/>
          </p:cNvSpPr>
          <p:nvPr>
            <p:ph type="sldNum" sz="quarter" idx="12"/>
          </p:nvPr>
        </p:nvSpPr>
        <p:spPr/>
        <p:txBody>
          <a:bodyPr rtlCol="0"/>
          <a:lstStyle/>
          <a:p>
            <a:pPr rtl="0"/>
            <a:fld id="{9FF96B15-8338-45D5-A943-561235072D66}" type="slidenum">
              <a:rPr lang="ru-RU" noProof="0" smtClean="0"/>
              <a:t>‹#›</a:t>
            </a:fld>
            <a:endParaRPr lang="ru-RU" noProof="0"/>
          </a:p>
        </p:txBody>
      </p:sp>
      <p:sp>
        <p:nvSpPr>
          <p:cNvPr id="14" name="Текст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ru-RU" noProof="0"/>
              <a:t>Изменить описание маркера</a:t>
            </a:r>
          </a:p>
        </p:txBody>
      </p:sp>
      <p:sp>
        <p:nvSpPr>
          <p:cNvPr id="18" name="Текст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ru-RU" noProof="0"/>
              <a:t>Изменить описание маркера</a:t>
            </a:r>
          </a:p>
        </p:txBody>
      </p:sp>
      <p:sp>
        <p:nvSpPr>
          <p:cNvPr id="26" name="Текст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ru-RU" noProof="0"/>
              <a:t>Изменить описание маркера</a:t>
            </a:r>
          </a:p>
        </p:txBody>
      </p:sp>
      <p:sp>
        <p:nvSpPr>
          <p:cNvPr id="28" name="Текст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ru-RU" noProof="0"/>
              <a:t>Изменить описание маркера</a:t>
            </a:r>
          </a:p>
        </p:txBody>
      </p:sp>
      <p:sp>
        <p:nvSpPr>
          <p:cNvPr id="20" name="Рисунок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ru-RU" noProof="0"/>
              <a:t>Щелкните значок</a:t>
            </a:r>
          </a:p>
        </p:txBody>
      </p:sp>
      <p:sp>
        <p:nvSpPr>
          <p:cNvPr id="24" name="Рисунок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ru-RU" noProof="0"/>
              <a:t>Щелкните значок</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Вертикальный маркированный список с 4 значками">
    <p:spTree>
      <p:nvGrpSpPr>
        <p:cNvPr id="1" name=""/>
        <p:cNvGrpSpPr/>
        <p:nvPr/>
      </p:nvGrpSpPr>
      <p:grpSpPr>
        <a:xfrm>
          <a:off x="0" y="0"/>
          <a:ext cx="0" cy="0"/>
          <a:chOff x="0" y="0"/>
          <a:chExt cx="0" cy="0"/>
        </a:xfrm>
      </p:grpSpPr>
      <p:sp>
        <p:nvSpPr>
          <p:cNvPr id="20" name="Овал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1" name="Рисунок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ru-RU" noProof="0"/>
              <a:t>Щелкните значок</a:t>
            </a:r>
          </a:p>
        </p:txBody>
      </p:sp>
      <p:sp>
        <p:nvSpPr>
          <p:cNvPr id="22" name="Овал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4" name="Рисунок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rtlCol="0" anchor="ctr">
            <a:normAutofit/>
          </a:bodyPr>
          <a:lstStyle>
            <a:lvl1pPr marL="0" indent="0" algn="ctr">
              <a:buNone/>
              <a:defRPr sz="1200" i="1"/>
            </a:lvl1pPr>
          </a:lstStyle>
          <a:p>
            <a:pPr rtl="0"/>
            <a:r>
              <a:rPr lang="ru-RU" noProof="0"/>
              <a:t>Щелкните значок</a:t>
            </a:r>
          </a:p>
        </p:txBody>
      </p:sp>
      <p:sp>
        <p:nvSpPr>
          <p:cNvPr id="29" name="Овал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0" name="Овал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1" name="Рисунок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ru-RU" noProof="0"/>
              <a:t>Щелкните значок</a:t>
            </a:r>
          </a:p>
        </p:txBody>
      </p:sp>
      <p:sp>
        <p:nvSpPr>
          <p:cNvPr id="32" name="Рисунок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ru-RU" noProof="0"/>
              <a:t>Щелкните значок</a:t>
            </a:r>
          </a:p>
        </p:txBody>
      </p:sp>
      <p:grpSp>
        <p:nvGrpSpPr>
          <p:cNvPr id="23" name="Группа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Прямоугольник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Полилиния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Полилиния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Полилиния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Заголовок 1"/>
          <p:cNvSpPr>
            <a:spLocks noGrp="1"/>
          </p:cNvSpPr>
          <p:nvPr>
            <p:ph type="title"/>
          </p:nvPr>
        </p:nvSpPr>
        <p:spPr>
          <a:xfrm>
            <a:off x="1154956" y="2287088"/>
            <a:ext cx="3438881" cy="2283824"/>
          </a:xfrm>
        </p:spPr>
        <p:txBody>
          <a:bodyPr rtlCol="0" anchor="ctr"/>
          <a:lstStyle>
            <a:lvl1pPr algn="l">
              <a:defRPr sz="2300" b="0" cap="none"/>
            </a:lvl1pPr>
          </a:lstStyle>
          <a:p>
            <a:pPr rtl="0"/>
            <a:r>
              <a:rPr lang="ru-RU" noProof="0"/>
              <a:t>Образец заголовка</a:t>
            </a:r>
          </a:p>
        </p:txBody>
      </p:sp>
      <p:sp>
        <p:nvSpPr>
          <p:cNvPr id="4" name="Дата 3"/>
          <p:cNvSpPr>
            <a:spLocks noGrp="1"/>
          </p:cNvSpPr>
          <p:nvPr>
            <p:ph type="dt" sz="half" idx="10"/>
          </p:nvPr>
        </p:nvSpPr>
        <p:spPr/>
        <p:txBody>
          <a:bodyPr rtlCol="0"/>
          <a:lstStyle/>
          <a:p>
            <a:pPr rtl="0"/>
            <a:fld id="{06BC0FA3-29EB-469B-9530-6BBADAB7B2D7}" type="datetime1">
              <a:rPr lang="ru-RU" noProof="0" smtClean="0"/>
              <a:t>02.03.2021</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15" name="Прямоугольник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Номер слайда 5"/>
          <p:cNvSpPr>
            <a:spLocks noGrp="1"/>
          </p:cNvSpPr>
          <p:nvPr>
            <p:ph type="sldNum" sz="quarter" idx="12"/>
          </p:nvPr>
        </p:nvSpPr>
        <p:spPr/>
        <p:txBody>
          <a:bodyPr rtlCol="0"/>
          <a:lstStyle/>
          <a:p>
            <a:pPr rtl="0"/>
            <a:fld id="{9FF96B15-8338-45D5-A943-561235072D66}" type="slidenum">
              <a:rPr lang="ru-RU" noProof="0" smtClean="0"/>
              <a:t>‹#›</a:t>
            </a:fld>
            <a:endParaRPr lang="ru-RU" noProof="0"/>
          </a:p>
        </p:txBody>
      </p:sp>
      <p:sp>
        <p:nvSpPr>
          <p:cNvPr id="14" name="Текст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ru-RU" noProof="0"/>
              <a:t>Изменить описание маркера</a:t>
            </a:r>
          </a:p>
        </p:txBody>
      </p:sp>
      <p:sp>
        <p:nvSpPr>
          <p:cNvPr id="18" name="Текст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ru-RU" noProof="0"/>
              <a:t>Изменить описание маркера</a:t>
            </a:r>
          </a:p>
        </p:txBody>
      </p:sp>
      <p:sp>
        <p:nvSpPr>
          <p:cNvPr id="26" name="Текст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ru-RU" noProof="0"/>
              <a:t>Изменить описание маркера</a:t>
            </a:r>
          </a:p>
        </p:txBody>
      </p:sp>
      <p:sp>
        <p:nvSpPr>
          <p:cNvPr id="28" name="Текст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ru-RU" noProof="0"/>
              <a:t>Изменить описание маркера</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Вертикальный маркированный список с 2 значками">
    <p:spTree>
      <p:nvGrpSpPr>
        <p:cNvPr id="1" name=""/>
        <p:cNvGrpSpPr/>
        <p:nvPr/>
      </p:nvGrpSpPr>
      <p:grpSpPr>
        <a:xfrm>
          <a:off x="0" y="0"/>
          <a:ext cx="0" cy="0"/>
          <a:chOff x="0" y="0"/>
          <a:chExt cx="0" cy="0"/>
        </a:xfrm>
      </p:grpSpPr>
      <p:sp>
        <p:nvSpPr>
          <p:cNvPr id="29" name="Овал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0" name="Овал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1" name="Рисунок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rtlCol="0" anchor="ctr">
            <a:normAutofit/>
          </a:bodyPr>
          <a:lstStyle>
            <a:lvl1pPr marL="0" indent="0" algn="ctr">
              <a:buNone/>
              <a:defRPr sz="1200" i="1"/>
            </a:lvl1pPr>
          </a:lstStyle>
          <a:p>
            <a:pPr rtl="0"/>
            <a:r>
              <a:rPr lang="ru-RU" noProof="0"/>
              <a:t>Щелкните значок</a:t>
            </a:r>
          </a:p>
        </p:txBody>
      </p:sp>
      <p:sp>
        <p:nvSpPr>
          <p:cNvPr id="32" name="Рисунок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rtlCol="0" anchor="ctr">
            <a:normAutofit/>
          </a:bodyPr>
          <a:lstStyle>
            <a:lvl1pPr marL="0" indent="0" algn="ctr">
              <a:buNone/>
              <a:defRPr sz="1200" i="1"/>
            </a:lvl1pPr>
          </a:lstStyle>
          <a:p>
            <a:pPr rtl="0"/>
            <a:r>
              <a:rPr lang="ru-RU" noProof="0"/>
              <a:t>Щелкните значок</a:t>
            </a:r>
          </a:p>
        </p:txBody>
      </p:sp>
      <p:grpSp>
        <p:nvGrpSpPr>
          <p:cNvPr id="23" name="Группа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Прямоугольник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Полилиния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Полилиния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Полилиния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Заголовок 1"/>
          <p:cNvSpPr>
            <a:spLocks noGrp="1"/>
          </p:cNvSpPr>
          <p:nvPr>
            <p:ph type="title"/>
          </p:nvPr>
        </p:nvSpPr>
        <p:spPr>
          <a:xfrm>
            <a:off x="1154956" y="2287088"/>
            <a:ext cx="3438881" cy="2283824"/>
          </a:xfrm>
        </p:spPr>
        <p:txBody>
          <a:bodyPr rtlCol="0" anchor="ctr"/>
          <a:lstStyle>
            <a:lvl1pPr algn="l">
              <a:defRPr sz="2300" b="0" cap="none"/>
            </a:lvl1pPr>
          </a:lstStyle>
          <a:p>
            <a:pPr rtl="0"/>
            <a:r>
              <a:rPr lang="ru-RU" noProof="0"/>
              <a:t>Образец заголовка</a:t>
            </a:r>
          </a:p>
        </p:txBody>
      </p:sp>
      <p:sp>
        <p:nvSpPr>
          <p:cNvPr id="4" name="Дата 3"/>
          <p:cNvSpPr>
            <a:spLocks noGrp="1"/>
          </p:cNvSpPr>
          <p:nvPr>
            <p:ph type="dt" sz="half" idx="10"/>
          </p:nvPr>
        </p:nvSpPr>
        <p:spPr/>
        <p:txBody>
          <a:bodyPr rtlCol="0"/>
          <a:lstStyle/>
          <a:p>
            <a:pPr rtl="0"/>
            <a:fld id="{2727B839-FF0E-42D3-9556-B9897ECA7F5F}" type="datetime1">
              <a:rPr lang="ru-RU" noProof="0" smtClean="0"/>
              <a:t>02.03.2021</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15" name="Прямоугольник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Номер слайда 5"/>
          <p:cNvSpPr>
            <a:spLocks noGrp="1"/>
          </p:cNvSpPr>
          <p:nvPr>
            <p:ph type="sldNum" sz="quarter" idx="12"/>
          </p:nvPr>
        </p:nvSpPr>
        <p:spPr/>
        <p:txBody>
          <a:bodyPr rtlCol="0"/>
          <a:lstStyle/>
          <a:p>
            <a:pPr rtl="0"/>
            <a:fld id="{9FF96B15-8338-45D5-A943-561235072D66}" type="slidenum">
              <a:rPr lang="ru-RU" noProof="0" smtClean="0"/>
              <a:t>‹#›</a:t>
            </a:fld>
            <a:endParaRPr lang="ru-RU" noProof="0"/>
          </a:p>
        </p:txBody>
      </p:sp>
      <p:sp>
        <p:nvSpPr>
          <p:cNvPr id="14" name="Текст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rtlCol="0">
            <a:noAutofit/>
          </a:bodyPr>
          <a:lstStyle>
            <a:lvl1pPr marL="0" indent="0" algn="ctr">
              <a:buNone/>
              <a:defRPr sz="1200"/>
            </a:lvl1pPr>
          </a:lstStyle>
          <a:p>
            <a:pPr lvl="0" rtl="0"/>
            <a:r>
              <a:rPr lang="ru-RU" noProof="0"/>
              <a:t>Изменить описание маркера</a:t>
            </a:r>
          </a:p>
        </p:txBody>
      </p:sp>
      <p:sp>
        <p:nvSpPr>
          <p:cNvPr id="18" name="Текст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rtlCol="0">
            <a:noAutofit/>
          </a:bodyPr>
          <a:lstStyle>
            <a:lvl1pPr marL="0" indent="0" algn="ctr">
              <a:buNone/>
              <a:defRPr sz="1200"/>
            </a:lvl1pPr>
          </a:lstStyle>
          <a:p>
            <a:pPr lvl="0" rtl="0"/>
            <a:r>
              <a:rPr lang="ru-RU" noProof="0"/>
              <a:t>Изменить описание маркера</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Горизонтальный маркированный список с 4 значками">
    <p:spTree>
      <p:nvGrpSpPr>
        <p:cNvPr id="1" name=""/>
        <p:cNvGrpSpPr/>
        <p:nvPr/>
      </p:nvGrpSpPr>
      <p:grpSpPr>
        <a:xfrm>
          <a:off x="0" y="0"/>
          <a:ext cx="0" cy="0"/>
          <a:chOff x="0" y="0"/>
          <a:chExt cx="0" cy="0"/>
        </a:xfrm>
      </p:grpSpPr>
      <p:sp>
        <p:nvSpPr>
          <p:cNvPr id="32" name="Овал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3" name="Рисунок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rtlCol="0" anchor="ctr">
            <a:normAutofit/>
          </a:bodyPr>
          <a:lstStyle>
            <a:lvl1pPr marL="0" indent="0" algn="ctr">
              <a:buNone/>
              <a:defRPr sz="1200" i="1"/>
            </a:lvl1pPr>
          </a:lstStyle>
          <a:p>
            <a:pPr rtl="0"/>
            <a:r>
              <a:rPr lang="ru-RU" noProof="0"/>
              <a:t>Щелкните значок</a:t>
            </a:r>
          </a:p>
        </p:txBody>
      </p:sp>
      <p:sp>
        <p:nvSpPr>
          <p:cNvPr id="29" name="Овал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30" name="Рисунок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rtlCol="0" anchor="ctr">
            <a:normAutofit/>
          </a:bodyPr>
          <a:lstStyle>
            <a:lvl1pPr marL="0" indent="0" algn="ctr">
              <a:buNone/>
              <a:defRPr sz="1200" i="1"/>
            </a:lvl1pPr>
          </a:lstStyle>
          <a:p>
            <a:pPr rtl="0"/>
            <a:r>
              <a:rPr lang="ru-RU" noProof="0"/>
              <a:t>Щелкните значок</a:t>
            </a:r>
          </a:p>
        </p:txBody>
      </p:sp>
      <p:grpSp>
        <p:nvGrpSpPr>
          <p:cNvPr id="23" name="Группа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Прямоугольник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Полилиния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Полилиния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Полилиния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Заголовок 1"/>
          <p:cNvSpPr>
            <a:spLocks noGrp="1"/>
          </p:cNvSpPr>
          <p:nvPr>
            <p:ph type="title"/>
          </p:nvPr>
        </p:nvSpPr>
        <p:spPr>
          <a:xfrm>
            <a:off x="1154956" y="2287088"/>
            <a:ext cx="3438881" cy="2283824"/>
          </a:xfrm>
        </p:spPr>
        <p:txBody>
          <a:bodyPr rtlCol="0" anchor="ctr"/>
          <a:lstStyle>
            <a:lvl1pPr algn="l">
              <a:defRPr sz="2300" b="0" cap="none"/>
            </a:lvl1pPr>
          </a:lstStyle>
          <a:p>
            <a:pPr rtl="0"/>
            <a:r>
              <a:rPr lang="ru-RU" noProof="0"/>
              <a:t>Образец заголовка</a:t>
            </a:r>
          </a:p>
        </p:txBody>
      </p:sp>
      <p:sp>
        <p:nvSpPr>
          <p:cNvPr id="4" name="Дата 3"/>
          <p:cNvSpPr>
            <a:spLocks noGrp="1"/>
          </p:cNvSpPr>
          <p:nvPr>
            <p:ph type="dt" sz="half" idx="10"/>
          </p:nvPr>
        </p:nvSpPr>
        <p:spPr/>
        <p:txBody>
          <a:bodyPr rtlCol="0"/>
          <a:lstStyle/>
          <a:p>
            <a:pPr rtl="0"/>
            <a:fld id="{70933AA0-1871-4D22-9234-42BFA2DFD622}" type="datetime1">
              <a:rPr lang="ru-RU" noProof="0" smtClean="0"/>
              <a:t>02.03.2021</a:t>
            </a:fld>
            <a:endParaRPr lang="ru-RU" noProof="0"/>
          </a:p>
        </p:txBody>
      </p:sp>
      <p:sp>
        <p:nvSpPr>
          <p:cNvPr id="5" name="Нижний колонтитул 4"/>
          <p:cNvSpPr>
            <a:spLocks noGrp="1"/>
          </p:cNvSpPr>
          <p:nvPr>
            <p:ph type="ftr" sz="quarter" idx="11"/>
          </p:nvPr>
        </p:nvSpPr>
        <p:spPr/>
        <p:txBody>
          <a:bodyPr rtlCol="0"/>
          <a:lstStyle/>
          <a:p>
            <a:pPr rtl="0"/>
            <a:endParaRPr lang="ru-RU" noProof="0"/>
          </a:p>
        </p:txBody>
      </p:sp>
      <p:sp>
        <p:nvSpPr>
          <p:cNvPr id="15" name="Прямоугольник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Номер слайда 5"/>
          <p:cNvSpPr>
            <a:spLocks noGrp="1"/>
          </p:cNvSpPr>
          <p:nvPr>
            <p:ph type="sldNum" sz="quarter" idx="12"/>
          </p:nvPr>
        </p:nvSpPr>
        <p:spPr/>
        <p:txBody>
          <a:bodyPr rtlCol="0"/>
          <a:lstStyle/>
          <a:p>
            <a:pPr rtl="0"/>
            <a:fld id="{9FF96B15-8338-45D5-A943-561235072D66}" type="slidenum">
              <a:rPr lang="ru-RU" noProof="0" smtClean="0"/>
              <a:t>‹#›</a:t>
            </a:fld>
            <a:endParaRPr lang="ru-RU" noProof="0"/>
          </a:p>
        </p:txBody>
      </p:sp>
      <p:sp>
        <p:nvSpPr>
          <p:cNvPr id="14" name="Текст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rtlCol="0" anchor="ctr">
            <a:noAutofit/>
          </a:bodyPr>
          <a:lstStyle>
            <a:lvl1pPr marL="0" indent="0" algn="l">
              <a:buNone/>
              <a:defRPr sz="1200"/>
            </a:lvl1pPr>
          </a:lstStyle>
          <a:p>
            <a:pPr lvl="0" rtl="0"/>
            <a:r>
              <a:rPr lang="ru-RU" noProof="0"/>
              <a:t>Изменить описание маркера</a:t>
            </a:r>
          </a:p>
        </p:txBody>
      </p:sp>
      <p:sp>
        <p:nvSpPr>
          <p:cNvPr id="18" name="Текст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rtlCol="0" anchor="ctr">
            <a:noAutofit/>
          </a:bodyPr>
          <a:lstStyle>
            <a:lvl1pPr marL="0" indent="0" algn="l">
              <a:buNone/>
              <a:defRPr sz="1200"/>
            </a:lvl1pPr>
          </a:lstStyle>
          <a:p>
            <a:pPr lvl="0" rtl="0"/>
            <a:r>
              <a:rPr lang="ru-RU" noProof="0"/>
              <a:t>Изменить описание маркера</a:t>
            </a:r>
          </a:p>
        </p:txBody>
      </p:sp>
      <p:sp>
        <p:nvSpPr>
          <p:cNvPr id="26" name="Текст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rtlCol="0" anchor="ctr">
            <a:noAutofit/>
          </a:bodyPr>
          <a:lstStyle>
            <a:lvl1pPr marL="0" indent="0" algn="l">
              <a:buNone/>
              <a:defRPr sz="1200"/>
            </a:lvl1pPr>
          </a:lstStyle>
          <a:p>
            <a:pPr lvl="0" rtl="0"/>
            <a:r>
              <a:rPr lang="ru-RU" noProof="0"/>
              <a:t>Изменить описание маркера</a:t>
            </a:r>
          </a:p>
        </p:txBody>
      </p:sp>
      <p:sp>
        <p:nvSpPr>
          <p:cNvPr id="28" name="Текст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rtlCol="0" anchor="ctr">
            <a:noAutofit/>
          </a:bodyPr>
          <a:lstStyle>
            <a:lvl1pPr marL="0" indent="0" algn="l">
              <a:buNone/>
              <a:defRPr sz="1200"/>
            </a:lvl1pPr>
          </a:lstStyle>
          <a:p>
            <a:pPr lvl="0" rtl="0"/>
            <a:r>
              <a:rPr lang="ru-RU" noProof="0"/>
              <a:t>Изменить описание маркера</a:t>
            </a:r>
          </a:p>
        </p:txBody>
      </p:sp>
      <p:sp>
        <p:nvSpPr>
          <p:cNvPr id="20" name="Овал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1" name="Рисунок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rtlCol="0" anchor="ctr">
            <a:normAutofit/>
          </a:bodyPr>
          <a:lstStyle>
            <a:lvl1pPr marL="0" indent="0" algn="ctr">
              <a:buNone/>
              <a:defRPr sz="1200" i="1"/>
            </a:lvl1pPr>
          </a:lstStyle>
          <a:p>
            <a:pPr rtl="0"/>
            <a:r>
              <a:rPr lang="ru-RU" noProof="0"/>
              <a:t>Щелкните значок</a:t>
            </a:r>
          </a:p>
        </p:txBody>
      </p:sp>
      <p:sp>
        <p:nvSpPr>
          <p:cNvPr id="22" name="Овал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4" name="Рисунок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rtlCol="0" anchor="ctr">
            <a:normAutofit/>
          </a:bodyPr>
          <a:lstStyle>
            <a:lvl1pPr marL="0" indent="0" algn="ctr">
              <a:buNone/>
              <a:defRPr sz="1200" i="1"/>
            </a:lvl1pPr>
          </a:lstStyle>
          <a:p>
            <a:pPr rtl="0"/>
            <a:r>
              <a:rPr lang="ru-RU" noProof="0"/>
              <a:t>Щелкните значок</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Группа 8"/>
          <p:cNvGrpSpPr/>
          <p:nvPr/>
        </p:nvGrpSpPr>
        <p:grpSpPr>
          <a:xfrm>
            <a:off x="0" y="-2373"/>
            <a:ext cx="12192000" cy="6867027"/>
            <a:chOff x="0" y="-2373"/>
            <a:chExt cx="12192000" cy="6867027"/>
          </a:xfrm>
        </p:grpSpPr>
        <p:sp>
          <p:nvSpPr>
            <p:cNvPr id="26" name="Прямоугольник 25"/>
            <p:cNvSpPr/>
            <p:nvPr/>
          </p:nvSpPr>
          <p:spPr>
            <a:xfrm>
              <a:off x="0" y="0"/>
              <a:ext cx="12192000" cy="6858000"/>
            </a:xfrm>
            <a:prstGeom prst="rect">
              <a:avLst/>
            </a:prstGeom>
            <a:blipFill>
              <a:blip r:embed="rId17">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Овал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Овал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Овал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Овал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Овал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Полилиния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Полилиния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Полилиния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Заголовок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pPr rtl="0"/>
            <a:r>
              <a:rPr lang="ru-RU" noProof="0"/>
              <a:t>Образец заголовка</a:t>
            </a:r>
          </a:p>
        </p:txBody>
      </p:sp>
      <p:sp>
        <p:nvSpPr>
          <p:cNvPr id="3" name="Текст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pPr rtl="0"/>
            <a:fld id="{750BD660-1F04-425F-B3B4-F2FF4576CCBF}" type="datetime1">
              <a:rPr lang="ru-RU" noProof="0" smtClean="0"/>
              <a:t>02.03.2021</a:t>
            </a:fld>
            <a:endParaRPr lang="ru-RU" noProof="0" dirty="0"/>
          </a:p>
        </p:txBody>
      </p:sp>
      <p:sp>
        <p:nvSpPr>
          <p:cNvPr id="5" name="Нижний колонтитул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pPr rtl="0"/>
            <a:endParaRPr lang="ru-RU" noProof="0"/>
          </a:p>
        </p:txBody>
      </p:sp>
      <p:sp>
        <p:nvSpPr>
          <p:cNvPr id="22" name="Прямоугольник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Номер слайда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rtl="0"/>
            <a:fld id="{9FF96B15-8338-45D5-A943-561235072D66}" type="slidenum">
              <a:rPr lang="ru-RU" noProof="0" smtClean="0"/>
              <a:t>‹#›</a:t>
            </a:fld>
            <a:endParaRPr lang="ru-RU" noProof="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47"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29B41E-FC51-4047-9C2D-7FA6782DAFEB}"/>
              </a:ext>
            </a:extLst>
          </p:cNvPr>
          <p:cNvSpPr>
            <a:spLocks noGrp="1"/>
          </p:cNvSpPr>
          <p:nvPr>
            <p:ph type="ctrTitle"/>
          </p:nvPr>
        </p:nvSpPr>
        <p:spPr>
          <a:xfrm>
            <a:off x="1683171" y="1629949"/>
            <a:ext cx="8825658" cy="2677648"/>
          </a:xfrm>
        </p:spPr>
        <p:txBody>
          <a:bodyPr rtlCol="0"/>
          <a:lstStyle/>
          <a:p>
            <a:pPr algn="ctr" rtl="0"/>
            <a:r>
              <a:rPr lang="ru-RU" dirty="0">
                <a:solidFill>
                  <a:schemeClr val="bg1"/>
                </a:solidFill>
              </a:rPr>
              <a:t>Життя і творчість Василя Симоненка</a:t>
            </a:r>
          </a:p>
        </p:txBody>
      </p:sp>
    </p:spTree>
    <p:extLst>
      <p:ext uri="{BB962C8B-B14F-4D97-AF65-F5344CB8AC3E}">
        <p14:creationId xmlns:p14="http://schemas.microsoft.com/office/powerpoint/2010/main" val="30670094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FA601C-B776-4E86-879D-8160469C8631}"/>
              </a:ext>
            </a:extLst>
          </p:cNvPr>
          <p:cNvSpPr>
            <a:spLocks noGrp="1"/>
          </p:cNvSpPr>
          <p:nvPr>
            <p:ph type="title"/>
          </p:nvPr>
        </p:nvSpPr>
        <p:spPr/>
        <p:txBody>
          <a:bodyPr/>
          <a:lstStyle/>
          <a:p>
            <a:r>
              <a:rPr lang="uk-UA" sz="5400" dirty="0"/>
              <a:t>Життєпис </a:t>
            </a:r>
            <a:endParaRPr lang="ru-UA" sz="5400" dirty="0"/>
          </a:p>
        </p:txBody>
      </p:sp>
      <p:sp>
        <p:nvSpPr>
          <p:cNvPr id="4" name="Номер слайда 3">
            <a:extLst>
              <a:ext uri="{FF2B5EF4-FFF2-40B4-BE49-F238E27FC236}">
                <a16:creationId xmlns:a16="http://schemas.microsoft.com/office/drawing/2014/main" id="{B3D46D5C-B87A-424D-A88A-A4CA5590D5A6}"/>
              </a:ext>
            </a:extLst>
          </p:cNvPr>
          <p:cNvSpPr>
            <a:spLocks noGrp="1"/>
          </p:cNvSpPr>
          <p:nvPr>
            <p:ph type="sldNum" sz="quarter" idx="12"/>
          </p:nvPr>
        </p:nvSpPr>
        <p:spPr/>
        <p:txBody>
          <a:bodyPr/>
          <a:lstStyle/>
          <a:p>
            <a:pPr rtl="0"/>
            <a:fld id="{9FF96B15-8338-45D5-A943-561235072D66}" type="slidenum">
              <a:rPr lang="ru-RU" noProof="0" smtClean="0"/>
              <a:t>2</a:t>
            </a:fld>
            <a:endParaRPr lang="ru-RU" noProof="0"/>
          </a:p>
        </p:txBody>
      </p:sp>
      <p:pic>
        <p:nvPicPr>
          <p:cNvPr id="1026" name="Picture 2">
            <a:extLst>
              <a:ext uri="{FF2B5EF4-FFF2-40B4-BE49-F238E27FC236}">
                <a16:creationId xmlns:a16="http://schemas.microsoft.com/office/drawing/2014/main" id="{F17C3F35-D217-43CF-9FD1-C5E92DC26E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158" y="2442865"/>
            <a:ext cx="2573713" cy="3620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B5F9FD-5394-404F-AA24-8561008F0131}"/>
              </a:ext>
            </a:extLst>
          </p:cNvPr>
          <p:cNvSpPr txBox="1"/>
          <p:nvPr/>
        </p:nvSpPr>
        <p:spPr>
          <a:xfrm>
            <a:off x="3322039" y="2533475"/>
            <a:ext cx="8456103" cy="3785652"/>
          </a:xfrm>
          <a:prstGeom prst="rect">
            <a:avLst/>
          </a:prstGeom>
          <a:noFill/>
        </p:spPr>
        <p:txBody>
          <a:bodyPr wrap="square" rtlCol="0">
            <a:spAutoFit/>
          </a:bodyPr>
          <a:lstStyle/>
          <a:p>
            <a:pPr indent="457200" algn="just"/>
            <a:r>
              <a:rPr lang="uk-UA" sz="2400" dirty="0"/>
              <a:t>Василь Симоненко народився 8 січня 1935 р. в с. Біївцях Лубенського району на Полтавщині. Батько покинув родину, тому Василя виховували мати й дід, була </a:t>
            </a:r>
            <a:r>
              <a:rPr lang="ru-RU" sz="2400" dirty="0"/>
              <a:t>мама, </a:t>
            </a:r>
            <a:r>
              <a:rPr lang="uk-UA" sz="2400" dirty="0"/>
              <a:t>яка ніколи не сварилася за книжки, що їх хлопець читав зранку до вечора — при сонці, коли підпаском ганяв череду, і при каганці, коли вечорами гриз граніт науки, виборюючи золоту шкільну медаль. До мами приходили свататися. Та вона боялася вітчима для сина, боялася, що чужий прийде і зламає затишок його дитинства</a:t>
            </a:r>
            <a:r>
              <a:rPr lang="ru-RU" sz="2400" dirty="0"/>
              <a:t>. </a:t>
            </a:r>
            <a:endParaRPr lang="uk-UA" sz="2400" dirty="0"/>
          </a:p>
        </p:txBody>
      </p:sp>
    </p:spTree>
    <p:extLst>
      <p:ext uri="{BB962C8B-B14F-4D97-AF65-F5344CB8AC3E}">
        <p14:creationId xmlns:p14="http://schemas.microsoft.com/office/powerpoint/2010/main" val="27797153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B77403-2278-4D37-A4E8-4B7EE3FED07A}"/>
              </a:ext>
            </a:extLst>
          </p:cNvPr>
          <p:cNvSpPr>
            <a:spLocks noGrp="1"/>
          </p:cNvSpPr>
          <p:nvPr>
            <p:ph type="title"/>
          </p:nvPr>
        </p:nvSpPr>
        <p:spPr/>
        <p:txBody>
          <a:bodyPr/>
          <a:lstStyle/>
          <a:p>
            <a:r>
              <a:rPr lang="ru-RU" sz="4400" dirty="0"/>
              <a:t>Життєпис</a:t>
            </a:r>
            <a:r>
              <a:rPr lang="ru-RU" sz="5400" dirty="0"/>
              <a:t> </a:t>
            </a:r>
            <a:endParaRPr lang="ru-UA" sz="5400" dirty="0"/>
          </a:p>
        </p:txBody>
      </p:sp>
      <p:sp>
        <p:nvSpPr>
          <p:cNvPr id="3" name="Объект 2">
            <a:extLst>
              <a:ext uri="{FF2B5EF4-FFF2-40B4-BE49-F238E27FC236}">
                <a16:creationId xmlns:a16="http://schemas.microsoft.com/office/drawing/2014/main" id="{B7FD6837-DF3B-434A-AA11-48A6729625D7}"/>
              </a:ext>
            </a:extLst>
          </p:cNvPr>
          <p:cNvSpPr>
            <a:spLocks noGrp="1"/>
          </p:cNvSpPr>
          <p:nvPr>
            <p:ph idx="1"/>
          </p:nvPr>
        </p:nvSpPr>
        <p:spPr>
          <a:xfrm>
            <a:off x="872456" y="2468032"/>
            <a:ext cx="10109260" cy="4094239"/>
          </a:xfrm>
        </p:spPr>
        <p:txBody>
          <a:bodyPr>
            <a:noAutofit/>
          </a:bodyPr>
          <a:lstStyle/>
          <a:p>
            <a:pPr marL="0" indent="457200" algn="just">
              <a:buNone/>
            </a:pPr>
            <a:r>
              <a:rPr lang="uk-UA" sz="2200" dirty="0"/>
              <a:t>Вищу освіту здобув на факультеті журналістики Київського державного університету ім. Т. Г. Шевченка. Працював в обласних газетах «Черкаська правда» і «Молодь Черкащини», а також кореспондентом «Робітничої газети». Тут він зустрів свою майбутню дружину Люсю. Улітку 1962 р. </a:t>
            </a:r>
          </a:p>
        </p:txBody>
      </p:sp>
      <p:sp>
        <p:nvSpPr>
          <p:cNvPr id="4" name="Номер слайда 3">
            <a:extLst>
              <a:ext uri="{FF2B5EF4-FFF2-40B4-BE49-F238E27FC236}">
                <a16:creationId xmlns:a16="http://schemas.microsoft.com/office/drawing/2014/main" id="{52A519B3-8624-40D4-9600-02182702DDA7}"/>
              </a:ext>
            </a:extLst>
          </p:cNvPr>
          <p:cNvSpPr>
            <a:spLocks noGrp="1"/>
          </p:cNvSpPr>
          <p:nvPr>
            <p:ph type="sldNum" sz="quarter" idx="12"/>
          </p:nvPr>
        </p:nvSpPr>
        <p:spPr/>
        <p:txBody>
          <a:bodyPr/>
          <a:lstStyle/>
          <a:p>
            <a:pPr rtl="0"/>
            <a:fld id="{9FF96B15-8338-45D5-A943-561235072D66}" type="slidenum">
              <a:rPr lang="ru-RU" noProof="0" smtClean="0"/>
              <a:t>3</a:t>
            </a:fld>
            <a:endParaRPr lang="ru-RU" noProof="0"/>
          </a:p>
        </p:txBody>
      </p:sp>
    </p:spTree>
    <p:extLst>
      <p:ext uri="{BB962C8B-B14F-4D97-AF65-F5344CB8AC3E}">
        <p14:creationId xmlns:p14="http://schemas.microsoft.com/office/powerpoint/2010/main" val="9078562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6E69DA-8828-499B-874E-135F6712DBDB}"/>
              </a:ext>
            </a:extLst>
          </p:cNvPr>
          <p:cNvSpPr>
            <a:spLocks noGrp="1"/>
          </p:cNvSpPr>
          <p:nvPr>
            <p:ph type="title"/>
          </p:nvPr>
        </p:nvSpPr>
        <p:spPr/>
        <p:txBody>
          <a:bodyPr/>
          <a:lstStyle/>
          <a:p>
            <a:r>
              <a:rPr lang="uk-UA" sz="4400" dirty="0"/>
              <a:t>Смерть </a:t>
            </a:r>
            <a:endParaRPr lang="ru-UA" sz="4400" dirty="0"/>
          </a:p>
        </p:txBody>
      </p:sp>
      <p:sp>
        <p:nvSpPr>
          <p:cNvPr id="3" name="Объект 2">
            <a:extLst>
              <a:ext uri="{FF2B5EF4-FFF2-40B4-BE49-F238E27FC236}">
                <a16:creationId xmlns:a16="http://schemas.microsoft.com/office/drawing/2014/main" id="{EF030646-228E-471B-9CB1-B7E0CFFB38F1}"/>
              </a:ext>
            </a:extLst>
          </p:cNvPr>
          <p:cNvSpPr>
            <a:spLocks noGrp="1"/>
          </p:cNvSpPr>
          <p:nvPr>
            <p:ph idx="1"/>
          </p:nvPr>
        </p:nvSpPr>
        <p:spPr>
          <a:xfrm>
            <a:off x="3590488" y="2382219"/>
            <a:ext cx="8230179" cy="4554115"/>
          </a:xfrm>
        </p:spPr>
        <p:txBody>
          <a:bodyPr>
            <a:noAutofit/>
          </a:bodyPr>
          <a:lstStyle/>
          <a:p>
            <a:pPr marL="0" indent="457200" algn="just">
              <a:buNone/>
            </a:pPr>
            <a:r>
              <a:rPr lang="uk-UA" sz="2100" dirty="0"/>
              <a:t>Влітку 1962 року поета жорстоко побили працівники міліції залізничної станції «Ім. Тараса Шевченка» (Сміла). На думку друзів поета, це побиття було не випадковим. Відтоді й почало погіршуватися здоров'я поета.</a:t>
            </a:r>
          </a:p>
          <a:p>
            <a:pPr marL="0" indent="457200" algn="just">
              <a:buNone/>
            </a:pPr>
            <a:r>
              <a:rPr lang="uk-UA" sz="2100" dirty="0"/>
              <a:t>З весни 1963 хвороба Василя Симоненка постійно загострювалася. Нестерпно боліли поперек, нирки. На початку вересня він ліг у лікарню — обласний ліксанупр (мав таке право як журналіст). Невдовзі лікарі повідомили родині жахливий діагноз — рак нирок. Зробили операцію, але безрезультатно.</a:t>
            </a:r>
          </a:p>
          <a:p>
            <a:pPr marL="0" indent="457200" algn="just">
              <a:buNone/>
            </a:pPr>
            <a:r>
              <a:rPr lang="uk-UA" sz="2100" dirty="0"/>
              <a:t>Помер у ніч на 14 грудня 1963 року у віці 28 років.</a:t>
            </a:r>
          </a:p>
        </p:txBody>
      </p:sp>
      <p:sp>
        <p:nvSpPr>
          <p:cNvPr id="4" name="Номер слайда 3">
            <a:extLst>
              <a:ext uri="{FF2B5EF4-FFF2-40B4-BE49-F238E27FC236}">
                <a16:creationId xmlns:a16="http://schemas.microsoft.com/office/drawing/2014/main" id="{979BDCE3-37D5-473C-B5D8-3FE1E59A58E9}"/>
              </a:ext>
            </a:extLst>
          </p:cNvPr>
          <p:cNvSpPr>
            <a:spLocks noGrp="1"/>
          </p:cNvSpPr>
          <p:nvPr>
            <p:ph type="sldNum" sz="quarter" idx="12"/>
          </p:nvPr>
        </p:nvSpPr>
        <p:spPr/>
        <p:txBody>
          <a:bodyPr/>
          <a:lstStyle/>
          <a:p>
            <a:pPr rtl="0"/>
            <a:fld id="{9FF96B15-8338-45D5-A943-561235072D66}" type="slidenum">
              <a:rPr lang="ru-RU" noProof="0" smtClean="0"/>
              <a:t>4</a:t>
            </a:fld>
            <a:endParaRPr lang="ru-RU" noProof="0"/>
          </a:p>
        </p:txBody>
      </p:sp>
      <p:pic>
        <p:nvPicPr>
          <p:cNvPr id="2050" name="Picture 2">
            <a:extLst>
              <a:ext uri="{FF2B5EF4-FFF2-40B4-BE49-F238E27FC236}">
                <a16:creationId xmlns:a16="http://schemas.microsoft.com/office/drawing/2014/main" id="{D049C9B5-904E-4EAA-AB38-7CD441FD1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33" y="2382219"/>
            <a:ext cx="2866817" cy="381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5497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461C81-EF4C-4388-9AF9-39B98DC0322D}"/>
              </a:ext>
            </a:extLst>
          </p:cNvPr>
          <p:cNvSpPr>
            <a:spLocks noGrp="1"/>
          </p:cNvSpPr>
          <p:nvPr>
            <p:ph type="title"/>
          </p:nvPr>
        </p:nvSpPr>
        <p:spPr/>
        <p:txBody>
          <a:bodyPr/>
          <a:lstStyle/>
          <a:p>
            <a:r>
              <a:rPr lang="uk-UA" sz="4400" dirty="0"/>
              <a:t>Творчість </a:t>
            </a:r>
            <a:endParaRPr lang="ru-UA" sz="4400" dirty="0"/>
          </a:p>
        </p:txBody>
      </p:sp>
      <p:sp>
        <p:nvSpPr>
          <p:cNvPr id="3" name="Объект 2">
            <a:extLst>
              <a:ext uri="{FF2B5EF4-FFF2-40B4-BE49-F238E27FC236}">
                <a16:creationId xmlns:a16="http://schemas.microsoft.com/office/drawing/2014/main" id="{DDABA8D1-30B1-4FB5-8675-90C2F79C60F6}"/>
              </a:ext>
            </a:extLst>
          </p:cNvPr>
          <p:cNvSpPr>
            <a:spLocks noGrp="1"/>
          </p:cNvSpPr>
          <p:nvPr>
            <p:ph idx="1"/>
          </p:nvPr>
        </p:nvSpPr>
        <p:spPr>
          <a:xfrm>
            <a:off x="4051883" y="2561554"/>
            <a:ext cx="7524923" cy="3871441"/>
          </a:xfrm>
        </p:spPr>
        <p:txBody>
          <a:bodyPr>
            <a:noAutofit/>
          </a:bodyPr>
          <a:lstStyle/>
          <a:p>
            <a:pPr marL="0" indent="457200" algn="just">
              <a:buNone/>
            </a:pPr>
            <a:r>
              <a:rPr lang="uk-UA" sz="2400" dirty="0"/>
              <a:t>Писати вірші почав ще в студентські роки, але в умовах прискіпливої радянської цензури друкувався неохоче: за його життя вийшли лише збірки поезій «Тиша і грім» і казка «Цар Плаксій та Лоскотон» (1963). Василь Симоненко прожив неповних 29 років, із них на літературну творчість припадає 10. За життя поета вийшла друком лише одна збірка — «Тиша і грім», друга побачила світ тільки після його смерті.</a:t>
            </a:r>
          </a:p>
        </p:txBody>
      </p:sp>
      <p:sp>
        <p:nvSpPr>
          <p:cNvPr id="4" name="Номер слайда 3">
            <a:extLst>
              <a:ext uri="{FF2B5EF4-FFF2-40B4-BE49-F238E27FC236}">
                <a16:creationId xmlns:a16="http://schemas.microsoft.com/office/drawing/2014/main" id="{A02F7DCA-4934-4524-9E4A-D659BDAFDB54}"/>
              </a:ext>
            </a:extLst>
          </p:cNvPr>
          <p:cNvSpPr>
            <a:spLocks noGrp="1"/>
          </p:cNvSpPr>
          <p:nvPr>
            <p:ph type="sldNum" sz="quarter" idx="12"/>
          </p:nvPr>
        </p:nvSpPr>
        <p:spPr/>
        <p:txBody>
          <a:bodyPr/>
          <a:lstStyle/>
          <a:p>
            <a:pPr rtl="0"/>
            <a:fld id="{9FF96B15-8338-45D5-A943-561235072D66}" type="slidenum">
              <a:rPr lang="ru-RU" noProof="0" smtClean="0"/>
              <a:t>5</a:t>
            </a:fld>
            <a:endParaRPr lang="ru-RU" noProof="0"/>
          </a:p>
        </p:txBody>
      </p:sp>
      <p:pic>
        <p:nvPicPr>
          <p:cNvPr id="5122" name="Picture 2">
            <a:extLst>
              <a:ext uri="{FF2B5EF4-FFF2-40B4-BE49-F238E27FC236}">
                <a16:creationId xmlns:a16="http://schemas.microsoft.com/office/drawing/2014/main" id="{71F04966-2567-4602-85AB-3F64796A1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002" y="2240441"/>
            <a:ext cx="2624706" cy="387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8877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4F0B14-6F88-47AA-A401-27AD52B755B5}"/>
              </a:ext>
            </a:extLst>
          </p:cNvPr>
          <p:cNvSpPr>
            <a:spLocks noGrp="1"/>
          </p:cNvSpPr>
          <p:nvPr>
            <p:ph type="title"/>
          </p:nvPr>
        </p:nvSpPr>
        <p:spPr/>
        <p:txBody>
          <a:bodyPr/>
          <a:lstStyle/>
          <a:p>
            <a:r>
              <a:rPr lang="uk-UA" sz="4400" dirty="0"/>
              <a:t>Творчість </a:t>
            </a:r>
            <a:endParaRPr lang="ru-UA" sz="4400" dirty="0"/>
          </a:p>
        </p:txBody>
      </p:sp>
      <p:sp>
        <p:nvSpPr>
          <p:cNvPr id="3" name="Объект 2">
            <a:extLst>
              <a:ext uri="{FF2B5EF4-FFF2-40B4-BE49-F238E27FC236}">
                <a16:creationId xmlns:a16="http://schemas.microsoft.com/office/drawing/2014/main" id="{AD53987F-6A32-4C36-A394-E8EB2260298B}"/>
              </a:ext>
            </a:extLst>
          </p:cNvPr>
          <p:cNvSpPr>
            <a:spLocks noGrp="1"/>
          </p:cNvSpPr>
          <p:nvPr>
            <p:ph idx="1"/>
          </p:nvPr>
        </p:nvSpPr>
        <p:spPr>
          <a:xfrm>
            <a:off x="3900881" y="2379076"/>
            <a:ext cx="7787779" cy="5036791"/>
          </a:xfrm>
        </p:spPr>
        <p:txBody>
          <a:bodyPr>
            <a:noAutofit/>
          </a:bodyPr>
          <a:lstStyle/>
          <a:p>
            <a:pPr marL="0" indent="457200" algn="just">
              <a:buNone/>
            </a:pPr>
            <a:r>
              <a:rPr lang="uk-UA" sz="2400" dirty="0"/>
              <a:t>Хоча творче життя, як і фізичне, у В. Симоненка було коротке, проте він залишив самобутній слід у поетичному літописі України. О. Гончар назвав його «витязем молодої української поезії». </a:t>
            </a:r>
          </a:p>
          <a:p>
            <a:pPr marL="0" indent="457200" algn="just">
              <a:buNone/>
            </a:pPr>
            <a:r>
              <a:rPr lang="uk-UA" sz="2400" dirty="0"/>
              <a:t>Провідними мотивами лірики В. Симоненка стали любов до України, засудження тоталітаризму, оспівування людей праці, утвердження неповторності особистості, краса материнства, жіноча доля, кохання, краса природи.</a:t>
            </a:r>
          </a:p>
        </p:txBody>
      </p:sp>
      <p:sp>
        <p:nvSpPr>
          <p:cNvPr id="4" name="Номер слайда 3">
            <a:extLst>
              <a:ext uri="{FF2B5EF4-FFF2-40B4-BE49-F238E27FC236}">
                <a16:creationId xmlns:a16="http://schemas.microsoft.com/office/drawing/2014/main" id="{06810DA6-C17C-4C5C-85FD-1BE8E567D560}"/>
              </a:ext>
            </a:extLst>
          </p:cNvPr>
          <p:cNvSpPr>
            <a:spLocks noGrp="1"/>
          </p:cNvSpPr>
          <p:nvPr>
            <p:ph type="sldNum" sz="quarter" idx="12"/>
          </p:nvPr>
        </p:nvSpPr>
        <p:spPr/>
        <p:txBody>
          <a:bodyPr/>
          <a:lstStyle/>
          <a:p>
            <a:pPr rtl="0"/>
            <a:fld id="{9FF96B15-8338-45D5-A943-561235072D66}" type="slidenum">
              <a:rPr lang="ru-RU" noProof="0" smtClean="0"/>
              <a:t>6</a:t>
            </a:fld>
            <a:endParaRPr lang="ru-RU" noProof="0"/>
          </a:p>
        </p:txBody>
      </p:sp>
      <p:pic>
        <p:nvPicPr>
          <p:cNvPr id="3074" name="Picture 2" descr="ТИША І ГРІМ. Поєзії, проза">
            <a:extLst>
              <a:ext uri="{FF2B5EF4-FFF2-40B4-BE49-F238E27FC236}">
                <a16:creationId xmlns:a16="http://schemas.microsoft.com/office/drawing/2014/main" id="{8C2ED640-E150-456D-B3A1-1B2598213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900" y="2287311"/>
            <a:ext cx="2715174" cy="369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5864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42CA71-2522-4479-987B-D6A01C6D2630}"/>
              </a:ext>
            </a:extLst>
          </p:cNvPr>
          <p:cNvSpPr>
            <a:spLocks noGrp="1"/>
          </p:cNvSpPr>
          <p:nvPr>
            <p:ph type="title"/>
          </p:nvPr>
        </p:nvSpPr>
        <p:spPr>
          <a:xfrm>
            <a:off x="1154953" y="1034391"/>
            <a:ext cx="8761413" cy="706964"/>
          </a:xfrm>
        </p:spPr>
        <p:txBody>
          <a:bodyPr/>
          <a:lstStyle/>
          <a:p>
            <a:r>
              <a:rPr lang="uk-UA" sz="4400" dirty="0"/>
              <a:t>Творчість</a:t>
            </a:r>
            <a:r>
              <a:rPr lang="uk-UA" sz="5400" dirty="0"/>
              <a:t> </a:t>
            </a:r>
            <a:endParaRPr lang="ru-UA" sz="5400" dirty="0"/>
          </a:p>
        </p:txBody>
      </p:sp>
      <p:sp>
        <p:nvSpPr>
          <p:cNvPr id="3" name="Объект 2">
            <a:extLst>
              <a:ext uri="{FF2B5EF4-FFF2-40B4-BE49-F238E27FC236}">
                <a16:creationId xmlns:a16="http://schemas.microsoft.com/office/drawing/2014/main" id="{B8A9D934-BDB3-43B0-A130-CBE14330B84A}"/>
              </a:ext>
            </a:extLst>
          </p:cNvPr>
          <p:cNvSpPr>
            <a:spLocks noGrp="1"/>
          </p:cNvSpPr>
          <p:nvPr>
            <p:ph idx="1"/>
          </p:nvPr>
        </p:nvSpPr>
        <p:spPr>
          <a:xfrm>
            <a:off x="654341" y="2468032"/>
            <a:ext cx="5914239" cy="3416300"/>
          </a:xfrm>
        </p:spPr>
        <p:txBody>
          <a:bodyPr>
            <a:normAutofit/>
          </a:bodyPr>
          <a:lstStyle/>
          <a:p>
            <a:pPr marL="0" indent="457200" algn="just">
              <a:buNone/>
            </a:pPr>
            <a:r>
              <a:rPr lang="uk-UA" sz="2400" dirty="0"/>
              <a:t>Наступну книжку — збірку «Земне тяжіння» (1964) — видали посмертно. Книжка поезій «Берег чекань» (1965) була заборонена до друку й опублікована в Мюнхені. В. Симоненко писав і малу прозу, що ввійшла до збірки новел «Вино з троянд» (1965). </a:t>
            </a:r>
          </a:p>
        </p:txBody>
      </p:sp>
      <p:sp>
        <p:nvSpPr>
          <p:cNvPr id="4" name="Номер слайда 3">
            <a:extLst>
              <a:ext uri="{FF2B5EF4-FFF2-40B4-BE49-F238E27FC236}">
                <a16:creationId xmlns:a16="http://schemas.microsoft.com/office/drawing/2014/main" id="{8752F055-8C8B-4E47-84E0-6825169BD4DD}"/>
              </a:ext>
            </a:extLst>
          </p:cNvPr>
          <p:cNvSpPr>
            <a:spLocks noGrp="1"/>
          </p:cNvSpPr>
          <p:nvPr>
            <p:ph type="sldNum" sz="quarter" idx="12"/>
          </p:nvPr>
        </p:nvSpPr>
        <p:spPr/>
        <p:txBody>
          <a:bodyPr/>
          <a:lstStyle/>
          <a:p>
            <a:pPr rtl="0"/>
            <a:fld id="{9FF96B15-8338-45D5-A943-561235072D66}" type="slidenum">
              <a:rPr lang="ru-RU" noProof="0" smtClean="0"/>
              <a:t>7</a:t>
            </a:fld>
            <a:endParaRPr lang="ru-RU" noProof="0"/>
          </a:p>
        </p:txBody>
      </p:sp>
      <p:pic>
        <p:nvPicPr>
          <p:cNvPr id="4098" name="Picture 2" descr="Василь Симоненко Земне тяжіння">
            <a:extLst>
              <a:ext uri="{FF2B5EF4-FFF2-40B4-BE49-F238E27FC236}">
                <a16:creationId xmlns:a16="http://schemas.microsoft.com/office/drawing/2014/main" id="{3945F79F-7BFA-4B3B-A21E-081D028B3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788" y="2340530"/>
            <a:ext cx="2386287" cy="36659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Вино з троянд. Вибрані твори — купити на ВсіКниги">
            <a:extLst>
              <a:ext uri="{FF2B5EF4-FFF2-40B4-BE49-F238E27FC236}">
                <a16:creationId xmlns:a16="http://schemas.microsoft.com/office/drawing/2014/main" id="{015221EF-4460-40DA-AF90-84692CDC0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7284" y="2295583"/>
            <a:ext cx="2220376" cy="371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6064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barn(inVertical)">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0DC05C-CEDE-4C94-8322-BC219F9DE4AA}"/>
              </a:ext>
            </a:extLst>
          </p:cNvPr>
          <p:cNvSpPr>
            <a:spLocks noGrp="1"/>
          </p:cNvSpPr>
          <p:nvPr>
            <p:ph type="title"/>
          </p:nvPr>
        </p:nvSpPr>
        <p:spPr/>
        <p:txBody>
          <a:bodyPr/>
          <a:lstStyle/>
          <a:p>
            <a:r>
              <a:rPr lang="uk-UA" sz="4400" dirty="0"/>
              <a:t>Творчість </a:t>
            </a:r>
            <a:endParaRPr lang="ru-UA" sz="4400" dirty="0"/>
          </a:p>
        </p:txBody>
      </p:sp>
      <p:sp>
        <p:nvSpPr>
          <p:cNvPr id="3" name="Объект 2">
            <a:extLst>
              <a:ext uri="{FF2B5EF4-FFF2-40B4-BE49-F238E27FC236}">
                <a16:creationId xmlns:a16="http://schemas.microsoft.com/office/drawing/2014/main" id="{7961B926-9687-4290-8D5E-EA8BAE93CC6D}"/>
              </a:ext>
            </a:extLst>
          </p:cNvPr>
          <p:cNvSpPr>
            <a:spLocks noGrp="1"/>
          </p:cNvSpPr>
          <p:nvPr>
            <p:ph idx="1"/>
          </p:nvPr>
        </p:nvSpPr>
        <p:spPr>
          <a:xfrm>
            <a:off x="343950" y="2291862"/>
            <a:ext cx="6711192" cy="4343830"/>
          </a:xfrm>
        </p:spPr>
        <p:txBody>
          <a:bodyPr>
            <a:noAutofit/>
          </a:bodyPr>
          <a:lstStyle/>
          <a:p>
            <a:pPr marL="0" indent="457200" algn="just">
              <a:lnSpc>
                <a:spcPct val="110000"/>
              </a:lnSpc>
              <a:buNone/>
            </a:pPr>
            <a:r>
              <a:rPr lang="uk-UA" sz="2000" dirty="0"/>
              <a:t>Один з найвідоміших віршів В. Симоненка «Лебеді материнства» автор присвятив своєму сину Лесеві. За формою, це власне колискова пісня. Але, не зважаючи на назву, це пісня люблячого батька. За змістом, духовним наповненням це заповіт поета усьому українському народу: «Можна все на світі вибирати, сину. Вибрати не можна тільки Батьківщину». Саме ці знамениті слова викарбувані на пам'ятнику В. Симоненку в Черкасах. Друга частина цієї поезії, покладена на музику А. Пашкевича, стала відомою піснею, і лунає як гімн синівської любові до рідної землі.</a:t>
            </a:r>
          </a:p>
        </p:txBody>
      </p:sp>
      <p:sp>
        <p:nvSpPr>
          <p:cNvPr id="4" name="Номер слайда 3">
            <a:extLst>
              <a:ext uri="{FF2B5EF4-FFF2-40B4-BE49-F238E27FC236}">
                <a16:creationId xmlns:a16="http://schemas.microsoft.com/office/drawing/2014/main" id="{F4DC074B-7A0F-491F-BB5B-A1AFB1444BB3}"/>
              </a:ext>
            </a:extLst>
          </p:cNvPr>
          <p:cNvSpPr>
            <a:spLocks noGrp="1"/>
          </p:cNvSpPr>
          <p:nvPr>
            <p:ph type="sldNum" sz="quarter" idx="12"/>
          </p:nvPr>
        </p:nvSpPr>
        <p:spPr/>
        <p:txBody>
          <a:bodyPr/>
          <a:lstStyle/>
          <a:p>
            <a:pPr rtl="0"/>
            <a:fld id="{9FF96B15-8338-45D5-A943-561235072D66}" type="slidenum">
              <a:rPr lang="ru-RU" noProof="0" smtClean="0"/>
              <a:t>8</a:t>
            </a:fld>
            <a:endParaRPr lang="ru-RU" noProof="0"/>
          </a:p>
        </p:txBody>
      </p:sp>
      <p:pic>
        <p:nvPicPr>
          <p:cNvPr id="6146" name="Picture 2" descr="Використання інноваційних технологій на уроках української мови та  літератури: В. Симоненко: життя, мов спалах блискавки. «Лебеді  материнства». Загальнолюдські цінності у творі».">
            <a:extLst>
              <a:ext uri="{FF2B5EF4-FFF2-40B4-BE49-F238E27FC236}">
                <a16:creationId xmlns:a16="http://schemas.microsoft.com/office/drawing/2014/main" id="{87F8AB14-8101-4A52-AE60-B297D8311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1214" y="2657832"/>
            <a:ext cx="4815853" cy="361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3685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000"/>
                                        <p:tgtEl>
                                          <p:spTgt spid="6146"/>
                                        </p:tgtEl>
                                      </p:cBhvr>
                                    </p:animEffect>
                                    <p:anim calcmode="lin" valueType="num">
                                      <p:cBhvr>
                                        <p:cTn id="12" dur="1000" fill="hold"/>
                                        <p:tgtEl>
                                          <p:spTgt spid="6146"/>
                                        </p:tgtEl>
                                        <p:attrNameLst>
                                          <p:attrName>ppt_x</p:attrName>
                                        </p:attrNameLst>
                                      </p:cBhvr>
                                      <p:tavLst>
                                        <p:tav tm="0">
                                          <p:val>
                                            <p:strVal val="#ppt_x"/>
                                          </p:val>
                                        </p:tav>
                                        <p:tav tm="100000">
                                          <p:val>
                                            <p:strVal val="#ppt_x"/>
                                          </p:val>
                                        </p:tav>
                                      </p:tavLst>
                                    </p:anim>
                                    <p:anim calcmode="lin" valueType="num">
                                      <p:cBhvr>
                                        <p:cTn id="13"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7BE625-DB36-4DDF-8FFF-A78B65C89062}"/>
              </a:ext>
            </a:extLst>
          </p:cNvPr>
          <p:cNvSpPr>
            <a:spLocks noGrp="1"/>
          </p:cNvSpPr>
          <p:nvPr>
            <p:ph type="title"/>
          </p:nvPr>
        </p:nvSpPr>
        <p:spPr/>
        <p:txBody>
          <a:bodyPr/>
          <a:lstStyle/>
          <a:p>
            <a:r>
              <a:rPr lang="uk-UA" sz="4400" dirty="0"/>
              <a:t>Творчість </a:t>
            </a:r>
            <a:endParaRPr lang="ru-UA" sz="4400" dirty="0"/>
          </a:p>
        </p:txBody>
      </p:sp>
      <p:sp>
        <p:nvSpPr>
          <p:cNvPr id="3" name="Объект 2">
            <a:extLst>
              <a:ext uri="{FF2B5EF4-FFF2-40B4-BE49-F238E27FC236}">
                <a16:creationId xmlns:a16="http://schemas.microsoft.com/office/drawing/2014/main" id="{F1C6D08A-ACA7-4C7B-A7B2-2A75C57B2B93}"/>
              </a:ext>
            </a:extLst>
          </p:cNvPr>
          <p:cNvSpPr>
            <a:spLocks noGrp="1"/>
          </p:cNvSpPr>
          <p:nvPr>
            <p:ph idx="1"/>
          </p:nvPr>
        </p:nvSpPr>
        <p:spPr>
          <a:xfrm>
            <a:off x="987000" y="2284719"/>
            <a:ext cx="10203739" cy="3416300"/>
          </a:xfrm>
        </p:spPr>
        <p:txBody>
          <a:bodyPr>
            <a:normAutofit/>
          </a:bodyPr>
          <a:lstStyle/>
          <a:p>
            <a:pPr marL="0" indent="457200" algn="just">
              <a:buNone/>
            </a:pPr>
            <a:r>
              <a:rPr lang="uk-UA" sz="2400" dirty="0"/>
              <a:t>В. Симоненка називали «поетом національної ідеї» передусім через його шедеври — «Лебеді материнства», «Де зараз ви, кати мого народу?», «Задивляюсь у твої зіниці...».</a:t>
            </a:r>
          </a:p>
        </p:txBody>
      </p:sp>
      <p:sp>
        <p:nvSpPr>
          <p:cNvPr id="4" name="Номер слайда 3">
            <a:extLst>
              <a:ext uri="{FF2B5EF4-FFF2-40B4-BE49-F238E27FC236}">
                <a16:creationId xmlns:a16="http://schemas.microsoft.com/office/drawing/2014/main" id="{D3A1EADE-3BEB-45E2-BC32-6E7C38777F53}"/>
              </a:ext>
            </a:extLst>
          </p:cNvPr>
          <p:cNvSpPr>
            <a:spLocks noGrp="1"/>
          </p:cNvSpPr>
          <p:nvPr>
            <p:ph type="sldNum" sz="quarter" idx="12"/>
          </p:nvPr>
        </p:nvSpPr>
        <p:spPr/>
        <p:txBody>
          <a:bodyPr/>
          <a:lstStyle/>
          <a:p>
            <a:pPr rtl="0"/>
            <a:fld id="{9FF96B15-8338-45D5-A943-561235072D66}" type="slidenum">
              <a:rPr lang="ru-RU" noProof="0" smtClean="0"/>
              <a:t>9</a:t>
            </a:fld>
            <a:endParaRPr lang="ru-RU" noProof="0"/>
          </a:p>
        </p:txBody>
      </p:sp>
      <p:pic>
        <p:nvPicPr>
          <p:cNvPr id="8194" name="Picture 2" descr="Василь Симоненко — читати онлайн книжки автора | Bookmate">
            <a:extLst>
              <a:ext uri="{FF2B5EF4-FFF2-40B4-BE49-F238E27FC236}">
                <a16:creationId xmlns:a16="http://schemas.microsoft.com/office/drawing/2014/main" id="{4A69E6DB-3C00-4B08-B7D2-66695D10F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697" y="3429000"/>
            <a:ext cx="3002560" cy="30025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Де зараз ви, кати мого народу?">
            <a:extLst>
              <a:ext uri="{FF2B5EF4-FFF2-40B4-BE49-F238E27FC236}">
                <a16:creationId xmlns:a16="http://schemas.microsoft.com/office/drawing/2014/main" id="{52E3A8A8-8D74-41D7-BC07-BB4700B169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61" r="11900"/>
          <a:stretch/>
        </p:blipFill>
        <p:spPr bwMode="auto">
          <a:xfrm>
            <a:off x="5419288" y="3465864"/>
            <a:ext cx="4289320" cy="2965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1970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barn(inVertical)">
                                      <p:cBhvr>
                                        <p:cTn id="15"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конференц-зал)">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30104599_TF66741836" id="{AA3878B7-3FDB-4B6B-A8DF-73093994643B}" vid="{911F6A47-A707-4A03-9914-480CE2EF2D90}"/>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A1C8E2-513F-4C9C-99C7-9AE0E7429B06}">
  <ds:schemaRefs>
    <ds:schemaRef ds:uri="fb0879af-3eba-417a-a55a-ffe6dcd6ca77"/>
    <ds:schemaRef ds:uri="http://schemas.microsoft.com/office/2006/documentManagement/types"/>
    <ds:schemaRef ds:uri="http://schemas.microsoft.com/sharepoint/v3"/>
    <ds:schemaRef ds:uri="http://purl.org/dc/dcmitype/"/>
    <ds:schemaRef ds:uri="http://schemas.openxmlformats.org/package/2006/metadata/core-properties"/>
    <ds:schemaRef ds:uri="6dc4bcd6-49db-4c07-9060-8acfc67cef9f"/>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3BFA294F-07D1-46AB-ABEC-1B0200FE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3E0B16-80BF-4868-8813-6B17170D72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Процедуры начала года</Template>
  <TotalTime>0</TotalTime>
  <Words>410</Words>
  <Application>Microsoft Office PowerPoint</Application>
  <PresentationFormat>Широкоэкранный</PresentationFormat>
  <Paragraphs>29</Paragraphs>
  <Slides>9</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Arial</vt:lpstr>
      <vt:lpstr>Calibri</vt:lpstr>
      <vt:lpstr>Century Gothic</vt:lpstr>
      <vt:lpstr>Wingdings 3</vt:lpstr>
      <vt:lpstr>Ион (конференц-зал)</vt:lpstr>
      <vt:lpstr>Життя і творчість Василя Симоненка</vt:lpstr>
      <vt:lpstr>Життєпис </vt:lpstr>
      <vt:lpstr>Життєпис </vt:lpstr>
      <vt:lpstr>Смерть </vt:lpstr>
      <vt:lpstr>Творчість </vt:lpstr>
      <vt:lpstr>Творчість </vt:lpstr>
      <vt:lpstr>Творчість </vt:lpstr>
      <vt:lpstr>Творчість </vt:lpstr>
      <vt:lpstr>Творчість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2021-03-02T18:59:32Z</dcterms:created>
  <dcterms:modified xsi:type="dcterms:W3CDTF">2021-03-02T21:10:28Z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