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45E88-A634-4B0F-998F-AA15C1FAE614}" type="datetimeFigureOut">
              <a:rPr lang="ru-RU" smtClean="0"/>
              <a:t>17.06.2017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C6E7B2-CBB5-40E1-9211-BCB0C9597D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Берегите воду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070720" cy="1320552"/>
          </a:xfrm>
        </p:spPr>
        <p:txBody>
          <a:bodyPr>
            <a:normAutofit/>
          </a:bodyPr>
          <a:lstStyle/>
          <a:p>
            <a:r>
              <a:rPr lang="ru-RU" dirty="0" smtClean="0"/>
              <a:t>От </a:t>
            </a:r>
            <a:r>
              <a:rPr lang="ru-RU" dirty="0" smtClean="0"/>
              <a:t>загрязнения воды страдает все живое, загрязненная вода вредна для жизни </a:t>
            </a:r>
            <a:r>
              <a:rPr lang="ru-RU" dirty="0" smtClean="0"/>
              <a:t>человека ,животных и растений. </a:t>
            </a:r>
            <a:endParaRPr lang="ru-RU" dirty="0"/>
          </a:p>
        </p:txBody>
      </p:sp>
      <p:pic>
        <p:nvPicPr>
          <p:cNvPr id="13" name="Рисунок 12" descr="1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457825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22-022-Zagrjaznenie-v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вода– </a:t>
            </a:r>
            <a:r>
              <a:rPr lang="ru-RU" dirty="0" smtClean="0"/>
              <a:t>наше главное богатство, надо беречь! </a:t>
            </a:r>
            <a:endParaRPr lang="ru-RU" dirty="0"/>
          </a:p>
        </p:txBody>
      </p:sp>
      <p:pic>
        <p:nvPicPr>
          <p:cNvPr id="2050" name="Picture 2" descr="https://atlasprirodirossii.ru/wp-content/uploads/2014/12/Beregite-prirodu-i-resursyi-zem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2743200" cy="2286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58052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Воду, как и все природные  ресурсы  планеты необходимо беречь от  загрязнения.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 descr="http://grandars.ru/images/1/review/id/4793/b50f660e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40968"/>
            <a:ext cx="3048000" cy="2314575"/>
          </a:xfrm>
          <a:prstGeom prst="rect">
            <a:avLst/>
          </a:prstGeom>
          <a:noFill/>
        </p:spPr>
      </p:pic>
      <p:pic>
        <p:nvPicPr>
          <p:cNvPr id="9" name="Рисунок 8" descr="вод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196752"/>
            <a:ext cx="2086266" cy="1848108"/>
          </a:xfrm>
          <a:prstGeom prst="rect">
            <a:avLst/>
          </a:prstGeom>
        </p:spPr>
      </p:pic>
      <p:pic>
        <p:nvPicPr>
          <p:cNvPr id="2058" name="Picture 10" descr="http://900igr.net/datai/ekologija/Resursy-vody/0014-014-Zagrjaznen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984776" cy="4680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dirty="0" smtClean="0"/>
              <a:t>Так мы используем воду!</a:t>
            </a:r>
            <a:endParaRPr lang="ru-RU" dirty="0"/>
          </a:p>
        </p:txBody>
      </p:sp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35163"/>
            <a:ext cx="8496944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48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Берегите воду</vt:lpstr>
      <vt:lpstr>Слайд 2</vt:lpstr>
      <vt:lpstr>вода– наше главное богатство, надо беречь! </vt:lpstr>
      <vt:lpstr>Слайд 4</vt:lpstr>
      <vt:lpstr>Так мы используем воду!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воду</dc:title>
  <dc:creator>User</dc:creator>
  <cp:lastModifiedBy>User</cp:lastModifiedBy>
  <cp:revision>4</cp:revision>
  <dcterms:created xsi:type="dcterms:W3CDTF">2017-06-17T14:45:56Z</dcterms:created>
  <dcterms:modified xsi:type="dcterms:W3CDTF">2017-06-17T15:22:13Z</dcterms:modified>
</cp:coreProperties>
</file>