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2" r:id="rId3"/>
    <p:sldId id="283" r:id="rId4"/>
    <p:sldId id="268" r:id="rId5"/>
    <p:sldId id="262" r:id="rId6"/>
    <p:sldId id="264" r:id="rId7"/>
    <p:sldId id="257" r:id="rId8"/>
    <p:sldId id="269" r:id="rId9"/>
    <p:sldId id="267" r:id="rId10"/>
    <p:sldId id="272" r:id="rId11"/>
    <p:sldId id="259" r:id="rId12"/>
    <p:sldId id="258" r:id="rId13"/>
    <p:sldId id="260" r:id="rId14"/>
    <p:sldId id="261" r:id="rId15"/>
    <p:sldId id="256" r:id="rId16"/>
    <p:sldId id="275" r:id="rId17"/>
    <p:sldId id="276" r:id="rId18"/>
    <p:sldId id="277" r:id="rId19"/>
    <p:sldId id="270" r:id="rId20"/>
    <p:sldId id="279" r:id="rId21"/>
    <p:sldId id="278" r:id="rId22"/>
    <p:sldId id="274" r:id="rId23"/>
    <p:sldId id="280" r:id="rId24"/>
    <p:sldId id="273" r:id="rId25"/>
    <p:sldId id="265" r:id="rId26"/>
    <p:sldId id="266" r:id="rId27"/>
    <p:sldId id="26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59D64-2770-4B46-9292-142D5D26F7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EF869-EFD4-40D7-9240-1CCD99D87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59D64-2770-4B46-9292-142D5D26F7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EF869-EFD4-40D7-9240-1CCD99D87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59D64-2770-4B46-9292-142D5D26F7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EF869-EFD4-40D7-9240-1CCD99D87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59D64-2770-4B46-9292-142D5D26F7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EF869-EFD4-40D7-9240-1CCD99D87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59D64-2770-4B46-9292-142D5D26F7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EF869-EFD4-40D7-9240-1CCD99D87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59D64-2770-4B46-9292-142D5D26F7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EF869-EFD4-40D7-9240-1CCD99D87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59D64-2770-4B46-9292-142D5D26F7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EF869-EFD4-40D7-9240-1CCD99D87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59D64-2770-4B46-9292-142D5D26F7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EF869-EFD4-40D7-9240-1CCD99D87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59D64-2770-4B46-9292-142D5D26F7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EF869-EFD4-40D7-9240-1CCD99D87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59D64-2770-4B46-9292-142D5D26F7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EF869-EFD4-40D7-9240-1CCD99D87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59D64-2770-4B46-9292-142D5D26F7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EF869-EFD4-40D7-9240-1CCD99D87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E59D64-2770-4B46-9292-142D5D26F7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9EF869-EFD4-40D7-9240-1CCD99D87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Размножение растений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Вегетативное размножение комнатных растений</a:t>
            </a:r>
            <a:endParaRPr lang="ru-RU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9086c22f436c5fff5e1aaa5462f5a39b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razmnozhenie-bokovinkmi-e1490201564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124744"/>
            <a:ext cx="6984776" cy="453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svetok-monstera-vidy-i-uhod-v-domashnih-usloviy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488832" cy="59046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User\Desktop\1050889_54683nothumb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2900"/>
            <a:ext cx="5544616" cy="6172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e2df0559847bb2a1148dfce1e4dbe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71500"/>
            <a:ext cx="5616624" cy="571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korehkirassa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196753"/>
            <a:ext cx="7239000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108012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Практическая работа № 5</a:t>
            </a:r>
            <a:r>
              <a:rPr lang="ru-RU" sz="1600" b="1" dirty="0">
                <a:solidFill>
                  <a:srgbClr val="00B050"/>
                </a:solidFill>
              </a:rPr>
              <a:t/>
            </a:r>
            <a:br>
              <a:rPr lang="ru-RU" sz="1600" b="1" dirty="0">
                <a:solidFill>
                  <a:srgbClr val="00B050"/>
                </a:solidFill>
              </a:rPr>
            </a:br>
            <a:r>
              <a:rPr lang="ru-RU" sz="1600" b="1" dirty="0">
                <a:solidFill>
                  <a:srgbClr val="00B050"/>
                </a:solidFill>
              </a:rPr>
              <a:t>по теме: «Вегетативное размножение комнатных растений».</a:t>
            </a:r>
            <a:r>
              <a:rPr lang="ru-RU" sz="2400" b="1" dirty="0">
                <a:solidFill>
                  <a:srgbClr val="00B050"/>
                </a:solidFill>
              </a:rPr>
              <a:t/>
            </a:r>
            <a:br>
              <a:rPr lang="ru-RU" sz="2400" b="1" dirty="0">
                <a:solidFill>
                  <a:srgbClr val="00B050"/>
                </a:solidFill>
              </a:rPr>
            </a:b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1412776"/>
            <a:ext cx="3931920" cy="64807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Задание 1.</a:t>
            </a:r>
          </a:p>
          <a:p>
            <a:r>
              <a:rPr lang="ru-RU" sz="1400" dirty="0" smtClean="0"/>
              <a:t>Ответьте на вопросы.</a:t>
            </a: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52169" y="1196752"/>
            <a:ext cx="3931920" cy="864096"/>
          </a:xfrm>
        </p:spPr>
        <p:txBody>
          <a:bodyPr>
            <a:normAutofit fontScale="32500" lnSpcReduction="20000"/>
          </a:bodyPr>
          <a:lstStyle/>
          <a:p>
            <a:r>
              <a:rPr lang="ru-RU" sz="4300" dirty="0" smtClean="0"/>
              <a:t>Задание 3.</a:t>
            </a:r>
          </a:p>
          <a:p>
            <a:r>
              <a:rPr lang="ru-RU" sz="4300" dirty="0" smtClean="0"/>
              <a:t>Постройте и заполните таблицу «Вегетативное размножение растений».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7224" y="2060848"/>
            <a:ext cx="3892768" cy="36004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 </a:t>
            </a:r>
            <a:r>
              <a:rPr lang="ru-RU" sz="1400" dirty="0" smtClean="0"/>
              <a:t>1. Какие </a:t>
            </a:r>
            <a:r>
              <a:rPr lang="ru-RU" sz="1400" dirty="0"/>
              <a:t>органы вы знаете у </a:t>
            </a:r>
            <a:r>
              <a:rPr lang="ru-RU" sz="1400" dirty="0" smtClean="0"/>
              <a:t>растений?</a:t>
            </a:r>
            <a:endParaRPr lang="ru-RU" sz="1400" dirty="0"/>
          </a:p>
          <a:p>
            <a:pPr lvl="0">
              <a:buNone/>
            </a:pPr>
            <a:r>
              <a:rPr lang="ru-RU" sz="1400" dirty="0" smtClean="0"/>
              <a:t>   2. Какие </a:t>
            </a:r>
            <a:r>
              <a:rPr lang="ru-RU" sz="1400" dirty="0"/>
              <a:t>органы являются </a:t>
            </a:r>
            <a:r>
              <a:rPr lang="ru-RU" sz="1400" dirty="0" smtClean="0"/>
              <a:t>  генеративными? </a:t>
            </a:r>
            <a:r>
              <a:rPr lang="ru-RU" sz="1400" dirty="0"/>
              <a:t>Какова их основная функция? </a:t>
            </a:r>
          </a:p>
          <a:p>
            <a:pPr lvl="0">
              <a:buNone/>
            </a:pPr>
            <a:r>
              <a:rPr lang="ru-RU" sz="1400" dirty="0" smtClean="0"/>
              <a:t>   3. А </a:t>
            </a:r>
            <a:r>
              <a:rPr lang="ru-RU" sz="1400" dirty="0"/>
              <a:t>какие органы относятся к </a:t>
            </a:r>
            <a:r>
              <a:rPr lang="ru-RU" sz="1400" dirty="0" smtClean="0"/>
              <a:t>вегетативным</a:t>
            </a:r>
            <a:r>
              <a:rPr lang="ru-RU" sz="1400" i="1" dirty="0" smtClean="0"/>
              <a:t>?</a:t>
            </a:r>
            <a:r>
              <a:rPr lang="ru-RU" sz="1400" dirty="0"/>
              <a:t> Какова их основная функция? 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Задание 2.</a:t>
            </a:r>
          </a:p>
          <a:p>
            <a:pPr>
              <a:buNone/>
            </a:pPr>
            <a:r>
              <a:rPr lang="ru-RU" sz="1400" dirty="0" smtClean="0"/>
              <a:t>     Составьте план работы по пересадке </a:t>
            </a:r>
            <a:r>
              <a:rPr lang="ru-RU" sz="1400" dirty="0" err="1" smtClean="0"/>
              <a:t>хлорофитума</a:t>
            </a:r>
            <a:r>
              <a:rPr lang="ru-RU" sz="1400" dirty="0" smtClean="0"/>
              <a:t>.</a:t>
            </a:r>
          </a:p>
          <a:p>
            <a:pPr>
              <a:buNone/>
            </a:pPr>
            <a:endParaRPr lang="ru-RU" sz="14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499992" y="2132855"/>
          <a:ext cx="4176463" cy="367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649"/>
                <a:gridCol w="1366843"/>
                <a:gridCol w="1214971"/>
              </a:tblGrid>
              <a:tr h="10358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Способ вегетативного размножения комнатных растений</a:t>
                      </a:r>
                      <a:endParaRPr lang="ru-RU" sz="1200" dirty="0"/>
                    </a:p>
                  </a:txBody>
                  <a:tcPr marL="95399" marR="9539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Краткое описание </a:t>
                      </a:r>
                      <a:r>
                        <a:rPr lang="ru-RU" sz="1400" baseline="0" dirty="0" smtClean="0"/>
                        <a:t> способа</a:t>
                      </a:r>
                      <a:endParaRPr lang="ru-RU" sz="1400" dirty="0"/>
                    </a:p>
                  </a:txBody>
                  <a:tcPr marL="95399" marR="9539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Примеры растений</a:t>
                      </a:r>
                      <a:endParaRPr lang="ru-RU" sz="1400" dirty="0"/>
                    </a:p>
                  </a:txBody>
                  <a:tcPr marL="95399" marR="95399"/>
                </a:tc>
              </a:tr>
              <a:tr h="3766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</a:tr>
              <a:tr h="3766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399" marR="9539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</a:tr>
              <a:tr h="3766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399" marR="9539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</a:tr>
              <a:tr h="3766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</a:tr>
              <a:tr h="3766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</a:tr>
              <a:tr h="3766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</a:tr>
              <a:tr h="3766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399" marR="9539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399" marR="95399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лист с пят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4e0356ddfe67a0c2cafc56804328530c_f78b851691827f6678f57a5c199d4aea_13092643485_8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084" y="1052736"/>
            <a:ext cx="6405276" cy="4571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fik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4704"/>
            <a:ext cx="7620000" cy="5102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wpe5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3456384" cy="5328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93775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Сансевьера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5949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Razmnozhenie-sansevierii-listovym-cherenkom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84" y="836712"/>
            <a:ext cx="7806248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8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825" y="908720"/>
            <a:ext cx="6718465" cy="50405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kartinka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836712"/>
            <a:ext cx="8677275" cy="518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3696"/>
            <a:ext cx="8784976" cy="6605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user_file_589ace824802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mg1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6632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</TotalTime>
  <Words>74</Words>
  <Application>Microsoft Office PowerPoint</Application>
  <PresentationFormat>Экран (4:3)</PresentationFormat>
  <Paragraphs>17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Размножение растений</vt:lpstr>
      <vt:lpstr>Практическая работа № 5 по теме: «Вегетативное размножение комнатных растений».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    Сансевьера</vt:lpstr>
      <vt:lpstr>Слайд 24</vt:lpstr>
      <vt:lpstr>Слайд 25</vt:lpstr>
      <vt:lpstr>Слайд 26</vt:lpstr>
      <vt:lpstr>Слайд 27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Павел</cp:lastModifiedBy>
  <cp:revision>10</cp:revision>
  <dcterms:created xsi:type="dcterms:W3CDTF">2018-03-13T18:22:59Z</dcterms:created>
  <dcterms:modified xsi:type="dcterms:W3CDTF">2020-04-21T13:53:18Z</dcterms:modified>
</cp:coreProperties>
</file>