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9966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Однодольные растения. Семейство Злаки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Биология, 7 класс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признаки злаковых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растения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Корневая 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мочковатая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Стебель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соломина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Листья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длинные,</a:t>
                      </a:r>
                      <a:r>
                        <a:rPr lang="ru-RU" baseline="0" dirty="0" smtClean="0"/>
                        <a:t> узкие, с параллельным жилкованием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Соцветие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колос, метелка, початок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чашечка и венчик заменены чешуйками, их по 3; 3 тычинки, 1 пестик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Плод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зерновка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семядоля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Соцветие и плод злаковых растений</a:t>
            </a:r>
            <a:endParaRPr lang="ru-RU" dirty="0"/>
          </a:p>
        </p:txBody>
      </p:sp>
      <p:pic>
        <p:nvPicPr>
          <p:cNvPr id="4" name="Содержимое 3" descr="{D835FA7E-C1C2-4BA3-80CF-1DF7E3CEC570}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6360" y="1981200"/>
            <a:ext cx="2468880" cy="4114800"/>
          </a:xfrm>
        </p:spPr>
      </p:pic>
      <p:pic>
        <p:nvPicPr>
          <p:cNvPr id="7" name="Содержимое 6" descr="{4925A95F-0544-4DBA-9305-4B909667214E}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326148"/>
            <a:ext cx="3810000" cy="3424903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Растения семейства злаковых</a:t>
            </a:r>
            <a:endParaRPr lang="ru-RU" dirty="0"/>
          </a:p>
        </p:txBody>
      </p:sp>
      <p:pic>
        <p:nvPicPr>
          <p:cNvPr id="5" name="Содержимое 4" descr="{3919BB41-5193-44B0-B88B-7FC24CE85470}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931" y="2000240"/>
            <a:ext cx="4714036" cy="3857652"/>
          </a:xfrm>
        </p:spPr>
      </p:pic>
      <p:pic>
        <p:nvPicPr>
          <p:cNvPr id="8" name="Содержимое 7" descr="{55107308-AC21-4611-91C2-95A0FA4D3655}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90" y="1982845"/>
            <a:ext cx="3529010" cy="3808284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Каковы признаки растений семейства злаков?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несколько представителей этого семейства, которые относятся к культурным растениям.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нескольких представителей дикорастущих растений </a:t>
            </a:r>
            <a:r>
              <a:rPr lang="ru-RU" smtClean="0"/>
              <a:t>семейства злаков.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поротнирки1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папоротнирки1</Template>
  <TotalTime>36</TotalTime>
  <Words>93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папоротнирки1</vt:lpstr>
      <vt:lpstr>Однодольные растения. Семейство Злаки</vt:lpstr>
      <vt:lpstr>Общие признаки злаковых</vt:lpstr>
      <vt:lpstr>Соцветие и плод злаковых растений</vt:lpstr>
      <vt:lpstr>Растения семейства злаковых</vt:lpstr>
      <vt:lpstr>Вопросы для повторения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Однодольные растения. Семейство Злаки</dc:title>
  <cp:lastModifiedBy>Owner</cp:lastModifiedBy>
  <cp:revision>6</cp:revision>
  <dcterms:modified xsi:type="dcterms:W3CDTF">2012-06-01T19:25:53Z</dcterms:modified>
</cp:coreProperties>
</file>