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131840" y="476672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31840" y="1268760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043608" y="476672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11978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5776" y="332656"/>
            <a:ext cx="22824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52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1560" y="1484784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11560" y="1196752"/>
            <a:ext cx="224448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104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115616" y="206084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67544" y="1988840"/>
            <a:ext cx="300253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157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156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018</a:t>
            </a:r>
          </a:p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971600" y="342900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971600" y="3861048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059832" y="1268760"/>
            <a:ext cx="60841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23(остаток 18)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572000" y="1268760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Софиечка</dc:creator>
  <cp:lastModifiedBy>Софиечка Сметанина</cp:lastModifiedBy>
  <cp:revision>1</cp:revision>
  <dcterms:created xsi:type="dcterms:W3CDTF">2015-06-04T05:53:06Z</dcterms:created>
  <dcterms:modified xsi:type="dcterms:W3CDTF">2015-06-04T06:00:51Z</dcterms:modified>
</cp:coreProperties>
</file>