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5136B-DBC7-4C28-8A3B-CE8E3C68560F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B26B6-08A2-4CF1-B103-E1F9F3992A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4629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B26B6-08A2-4CF1-B103-E1F9F3992AC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592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612E-B161-49E5-A2AC-272401D82066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2D6D-E548-4ADC-A2BD-EC795881EF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756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612E-B161-49E5-A2AC-272401D82066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2D6D-E548-4ADC-A2BD-EC795881EF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59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612E-B161-49E5-A2AC-272401D82066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2D6D-E548-4ADC-A2BD-EC795881EF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840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612E-B161-49E5-A2AC-272401D82066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2D6D-E548-4ADC-A2BD-EC795881EF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3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612E-B161-49E5-A2AC-272401D82066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2D6D-E548-4ADC-A2BD-EC795881EF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891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612E-B161-49E5-A2AC-272401D82066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2D6D-E548-4ADC-A2BD-EC795881EF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416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612E-B161-49E5-A2AC-272401D82066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2D6D-E548-4ADC-A2BD-EC795881EF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381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612E-B161-49E5-A2AC-272401D82066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2D6D-E548-4ADC-A2BD-EC795881EF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8286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612E-B161-49E5-A2AC-272401D82066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2D6D-E548-4ADC-A2BD-EC795881EF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4080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612E-B161-49E5-A2AC-272401D82066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2D6D-E548-4ADC-A2BD-EC795881EF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774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612E-B161-49E5-A2AC-272401D82066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2D6D-E548-4ADC-A2BD-EC795881EF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117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C612E-B161-49E5-A2AC-272401D82066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A2D6D-E548-4ADC-A2BD-EC795881EF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03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6620" y="1988840"/>
            <a:ext cx="6400800" cy="1752600"/>
          </a:xfrm>
        </p:spPr>
        <p:txBody>
          <a:bodyPr>
            <a:noAutofit/>
          </a:bodyPr>
          <a:lstStyle/>
          <a:p>
            <a:r>
              <a:rPr lang="en-US" sz="9600" dirty="0" smtClean="0"/>
              <a:t>                                                                                 .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99592" y="4581128"/>
            <a:ext cx="30243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>
            <a:off x="2414852" y="4581128"/>
            <a:ext cx="1512168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52060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</Words>
  <Application>Microsoft Office PowerPoint</Application>
  <PresentationFormat>Экран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XTreme.ws</dc:creator>
  <cp:lastModifiedBy>XTreme.ws</cp:lastModifiedBy>
  <cp:revision>1</cp:revision>
  <dcterms:created xsi:type="dcterms:W3CDTF">2014-09-22T15:07:03Z</dcterms:created>
  <dcterms:modified xsi:type="dcterms:W3CDTF">2014-09-22T15:10:51Z</dcterms:modified>
</cp:coreProperties>
</file>