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0" y="-8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0"/>
            <a:ext cx="7772400" cy="1470025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ru-RU" sz="6000" dirty="0" smtClean="0">
                <a:solidFill>
                  <a:srgbClr val="FFC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ntikvar Shadow" pitchFamily="34" charset="0"/>
              </a:rPr>
              <a:t>Театр Диониса</a:t>
            </a:r>
            <a:endParaRPr lang="ru-RU" sz="6000" dirty="0">
              <a:solidFill>
                <a:srgbClr val="FFC00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Antikvar Shad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1124744"/>
            <a:ext cx="5968752" cy="288032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tikvar Shadow" pitchFamily="34" charset="0"/>
              </a:rPr>
              <a:t>Театр </a:t>
            </a:r>
            <a:r>
              <a:rPr lang="ru-RU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tikvar Shadow" pitchFamily="34" charset="0"/>
              </a:rPr>
              <a:t>Диониса располагается на юго-восточном склоне холма Акрополя и входит в число самых древних театров в мире. Театр был построен в V в. до н. э. и был деревянным. Выступления в театре проходили </a:t>
            </a:r>
            <a:r>
              <a:rPr lang="ru-RU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tikvar Shadow" pitchFamily="34" charset="0"/>
              </a:rPr>
              <a:t>дважды </a:t>
            </a:r>
            <a:r>
              <a:rPr lang="ru-RU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tikvar Shadow" pitchFamily="34" charset="0"/>
              </a:rPr>
              <a:t>в год — во время Малых Дионисий и Великих Дионисий.</a:t>
            </a:r>
            <a:endParaRPr lang="ru-RU" sz="2400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kvar Shadow" pitchFamily="34" charset="0"/>
            </a:endParaRPr>
          </a:p>
        </p:txBody>
      </p:sp>
      <p:pic>
        <p:nvPicPr>
          <p:cNvPr id="1026" name="Picture 2" descr="C:\Documents and Settings\Юра.SERVER\Рабочий стол\300px-Theatre_of_Dionysus_01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437112"/>
            <a:ext cx="3035829" cy="22768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229600" cy="114300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ru-RU" dirty="0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	</a:t>
            </a:r>
            <a:r>
              <a:rPr lang="ru-RU" sz="48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ntikvar Shadow" pitchFamily="34" charset="0"/>
              </a:rPr>
              <a:t>Фото</a:t>
            </a:r>
            <a:endParaRPr lang="ru-RU" sz="480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ntikvar Shad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Documents and Settings\Юра.SERVER\Рабочий стол\photoreport_40_51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908720"/>
            <a:ext cx="2311962" cy="17339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 descr="C:\Documents and Settings\Юра.SERVER\Рабочий стол\img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149080"/>
            <a:ext cx="2147392" cy="16105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C:\Documents and Settings\Юра.SERVER\Рабочий стол\2_1243062000_theatre-of-dionysus-at-the-acropoli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6" y="1916832"/>
            <a:ext cx="2056622" cy="15444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3" name="Picture 5" descr="C:\Documents and Settings\Юра.SERVER\Рабочий стол\kipr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3356992"/>
            <a:ext cx="2232248" cy="15625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4" name="Picture 6" descr="C:\Documents and Settings\Юра.SERVER\Рабочий стол\w_442-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3848" y="2708920"/>
            <a:ext cx="2520280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7" name="Picture 9" descr="C:\Documents and Settings\Юра.SERVER\Рабочий стол\300px-DionysiusTheater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63688" y="3501008"/>
            <a:ext cx="2304256" cy="17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8" name="Picture 10" descr="C:\Documents and Settings\Юра.SERVER\Рабочий стол\afiny-dostoprimechatelnosti-08-600x25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9552" y="4221088"/>
            <a:ext cx="2210892" cy="15758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9" name="Picture 11" descr="C:\Documents and Settings\Юра.SERVER\Рабочий стол\8592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72000" y="1916832"/>
            <a:ext cx="2234731" cy="1440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60" name="Picture 12" descr="C:\Documents and Settings\Юра.SERVER\Рабочий стол\IMG_8496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28184" y="880846"/>
            <a:ext cx="2232248" cy="16741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70" decel="100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770" decel="100000"/>
                                        <p:tgtEl>
                                          <p:spTgt spid="20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ru-RU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ntikvar Shadow" pitchFamily="34" charset="0"/>
              </a:rPr>
              <a:t>Спасибо!!!  </a:t>
            </a:r>
            <a:r>
              <a:rPr lang="ru-RU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ntikvar Shadow" pitchFamily="34" charset="0"/>
                <a:sym typeface="Wingdings" pitchFamily="2" charset="2"/>
              </a:rPr>
              <a:t></a:t>
            </a:r>
            <a:endParaRPr lang="ru-RU" sz="540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300" endPos="45500" dir="5400000" sy="-100000" algn="bl" rotWithShape="0"/>
              </a:effectLst>
              <a:latin typeface="Antikvar Shad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Documents and Settings\Юра.SERVER\Рабочий стол\tempx_antik_theater_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772816"/>
            <a:ext cx="5760640" cy="423855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convex"/>
            <a:extrusionClr>
              <a:srgbClr val="000000"/>
            </a:extrusionClr>
          </a:sp3d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30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12</Words>
  <Application>Microsoft Office PowerPoint</Application>
  <PresentationFormat>Экран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Театр Диониса</vt:lpstr>
      <vt:lpstr> Фото</vt:lpstr>
      <vt:lpstr>Спасибо!!! 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Театр Диониса</dc:title>
  <cp:lastModifiedBy>Сергей</cp:lastModifiedBy>
  <cp:revision>6</cp:revision>
  <dcterms:modified xsi:type="dcterms:W3CDTF">2014-02-15T08:20:53Z</dcterms:modified>
</cp:coreProperties>
</file>