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ics.livejournal.com/vala_r/pic/0000z3tr/s320x24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ics.livejournal.com/vala_r/pic/0000z3tr/s320x24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ics.livejournal.com/vala_r/pic/0000z3tr/s320x24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ics.livejournal.com/vala_r/pic/0000z3tr/s320x24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573016"/>
            <a:ext cx="4464496" cy="1296144"/>
          </a:xfrm>
        </p:spPr>
        <p:txBody>
          <a:bodyPr>
            <a:normAutofit/>
          </a:bodyPr>
          <a:lstStyle/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916832"/>
            <a:ext cx="4760086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Сочинение-рассказ </a:t>
            </a:r>
          </a:p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рисунку О.В. Поповича</a:t>
            </a:r>
            <a:b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«Не взяли на рыбалку»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395536" y="1052736"/>
            <a:ext cx="8280920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Спасибо за работу!!!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Успехов вам в написании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сочинения!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9276" y="0"/>
            <a:ext cx="33289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художнике.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506" y="692696"/>
            <a:ext cx="8204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solidFill>
                  <a:schemeClr val="accent2"/>
                </a:solidFill>
                <a:latin typeface="Arial Black" pitchFamily="34" charset="0"/>
              </a:rPr>
              <a:t>ОЛЕГ ВЛАДИМИРОВИЧ </a:t>
            </a:r>
            <a:r>
              <a:rPr lang="ru-RU" sz="3200" i="1" dirty="0" smtClean="0">
                <a:solidFill>
                  <a:schemeClr val="accent2"/>
                </a:solidFill>
                <a:latin typeface="Arial Black" pitchFamily="34" charset="0"/>
              </a:rPr>
              <a:t>ПОПОВИЧ-</a:t>
            </a:r>
            <a:endParaRPr lang="ru-RU" sz="3200" i="1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72816"/>
            <a:ext cx="3487235" cy="3603475"/>
          </a:xfrm>
          <a:prstGeom prst="rect">
            <a:avLst/>
          </a:prstGeom>
          <a:ln w="76200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9" name="Прямоугольник 8"/>
          <p:cNvSpPr/>
          <p:nvPr/>
        </p:nvSpPr>
        <p:spPr>
          <a:xfrm>
            <a:off x="179512" y="1484784"/>
            <a:ext cx="53285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444444"/>
                </a:solidFill>
                <a:latin typeface="Trebuchet MS"/>
              </a:rPr>
              <a:t>художник-иллюстратор </a:t>
            </a:r>
            <a:r>
              <a:rPr lang="ru-RU" sz="2400" dirty="0">
                <a:solidFill>
                  <a:srgbClr val="444444"/>
                </a:solidFill>
                <a:latin typeface="Trebuchet MS"/>
              </a:rPr>
              <a:t>детских книг, учебников.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444444"/>
                </a:solidFill>
                <a:latin typeface="Trebuchet MS"/>
              </a:rPr>
              <a:t>Учился в Ленинградской, а затем в Московской художественных школах. Окончил Полиграфический институт</a:t>
            </a:r>
            <a:r>
              <a:rPr lang="ru-RU" sz="2400" dirty="0" smtClean="0">
                <a:solidFill>
                  <a:srgbClr val="444444"/>
                </a:solidFill>
                <a:latin typeface="Trebuchet MS"/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444444"/>
                </a:solidFill>
                <a:latin typeface="Trebuchet MS"/>
              </a:rPr>
              <a:t>Работал </a:t>
            </a:r>
            <a:r>
              <a:rPr lang="ru-RU" sz="2400" dirty="0">
                <a:solidFill>
                  <a:srgbClr val="444444"/>
                </a:solidFill>
                <a:latin typeface="Trebuchet MS"/>
              </a:rPr>
              <a:t>в Издательстве «Малыш», с началом перестройки стал работать в издательстве «Просвещение</a:t>
            </a:r>
            <a:r>
              <a:rPr lang="ru-RU" sz="2400" dirty="0" smtClean="0">
                <a:solidFill>
                  <a:srgbClr val="444444"/>
                </a:solidFill>
                <a:latin typeface="Trebuchet MS"/>
              </a:rPr>
              <a:t>».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>
                <a:solidFill>
                  <a:srgbClr val="444444"/>
                </a:solidFill>
                <a:latin typeface="Trebuchet MS"/>
              </a:rPr>
              <a:t>Работает </a:t>
            </a:r>
            <a:r>
              <a:rPr lang="ru-RU" sz="2400" dirty="0">
                <a:solidFill>
                  <a:srgbClr val="444444"/>
                </a:solidFill>
                <a:latin typeface="Trebuchet MS"/>
              </a:rPr>
              <a:t>с помощью компьютера, Иллюстрировал множество учебников, детских книг.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3 из 13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19428"/>
          <a:stretch>
            <a:fillRect/>
          </a:stretch>
        </p:blipFill>
        <p:spPr bwMode="auto">
          <a:xfrm>
            <a:off x="1187624" y="1268760"/>
            <a:ext cx="6624736" cy="5304895"/>
          </a:xfrm>
          <a:prstGeom prst="rect">
            <a:avLst/>
          </a:prstGeom>
          <a:ln w="762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  <p:sp>
        <p:nvSpPr>
          <p:cNvPr id="6" name="Прямоугольник 5"/>
          <p:cNvSpPr/>
          <p:nvPr/>
        </p:nvSpPr>
        <p:spPr>
          <a:xfrm>
            <a:off x="0" y="260648"/>
            <a:ext cx="90566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4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О. Попович «Не взяли на рыбалку»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323528" y="260648"/>
            <a:ext cx="835292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Где и когда происходит действие, изображенное на рисунке?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Как художник изобразил, что старший брат и отец собрались на рыбалку?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Как показано на картинке, что рыбаки уходят?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Picture 2" descr="Картинка 3 из 13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19428"/>
          <a:stretch>
            <a:fillRect/>
          </a:stretch>
        </p:blipFill>
        <p:spPr bwMode="auto">
          <a:xfrm>
            <a:off x="1979712" y="2996952"/>
            <a:ext cx="4429124" cy="3546713"/>
          </a:xfrm>
          <a:prstGeom prst="rect">
            <a:avLst/>
          </a:prstGeom>
          <a:ln w="5715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323528" y="332656"/>
            <a:ext cx="8391876" cy="19231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Кто главный герой картины?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лет мальчику? Как вы об этом догадались?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вы догадались, что малыш тоже собирался пойти на рыбалку?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Картинка 3 из 13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19428"/>
          <a:stretch>
            <a:fillRect/>
          </a:stretch>
        </p:blipFill>
        <p:spPr bwMode="auto">
          <a:xfrm>
            <a:off x="2051720" y="2780928"/>
            <a:ext cx="4429124" cy="3546713"/>
          </a:xfrm>
          <a:prstGeom prst="rect">
            <a:avLst/>
          </a:prstGeom>
          <a:ln w="5715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323528" y="214290"/>
            <a:ext cx="8334668" cy="364675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Какое настроение у малыша и почему?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художник показал огорчение малыша?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Опишите малыша.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Почему малыша не взяли на рыбалку?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Кто наблюдает за ним? Почему сестра улыбается?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вы думаете, когда и как началась история, момент которой вы видите на картинке?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Картинка 3 из 13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19428"/>
          <a:stretch>
            <a:fillRect/>
          </a:stretch>
        </p:blipFill>
        <p:spPr bwMode="auto">
          <a:xfrm>
            <a:off x="2843808" y="3933056"/>
            <a:ext cx="3384376" cy="2710109"/>
          </a:xfrm>
          <a:prstGeom prst="rect">
            <a:avLst/>
          </a:prstGeom>
          <a:ln w="5715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641" y="0"/>
            <a:ext cx="88523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kumimoji="0" lang="ru-RU" sz="4000" b="1" i="0" u="none" strike="noStrike" kern="1200" cap="all" spc="0" normalizeH="0" baseline="0" noProof="0" dirty="0" smtClean="0">
                <a:ln/>
                <a:solidFill>
                  <a:schemeClr val="accent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Словарно-стилистическая работа:</a:t>
            </a:r>
            <a:endParaRPr lang="ru-RU" sz="4000" b="1" cap="all" spc="0" dirty="0">
              <a:ln/>
              <a:solidFill>
                <a:schemeClr val="accent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1052736"/>
            <a:ext cx="8229600" cy="496855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Рыбалка-рыболов-рыбак-рыболовные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принадлежности (снасти)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Удочка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удить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(рыб)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Червяк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накопать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червей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Банка – жестяная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банка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Малыш – маленький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мальчик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Расстроен, огорчен, обижен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Бежать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вдогонку – догонять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Светло-зеленая травка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Рисунок, картина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Художник, О.В. Попович, автор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c3709956608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908720"/>
            <a:ext cx="4067944" cy="2834123"/>
          </a:xfrm>
          <a:prstGeom prst="rect">
            <a:avLst/>
          </a:prstGeom>
        </p:spPr>
      </p:pic>
      <p:pic>
        <p:nvPicPr>
          <p:cNvPr id="6" name="Рисунок 5" descr="22_1724773_profile__V01_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077072"/>
            <a:ext cx="1800200" cy="12858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20688"/>
            <a:ext cx="8472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kumimoji="0" lang="ru-RU" sz="4400" b="1" i="0" u="none" strike="noStrike" kern="1200" cap="all" spc="0" normalizeH="0" baseline="0" noProof="0" dirty="0" smtClean="0">
                <a:ln/>
                <a:solidFill>
                  <a:schemeClr val="accent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Законы построения рассказа:</a:t>
            </a:r>
            <a:endParaRPr lang="ru-RU" sz="4400" b="1" cap="all" spc="0" dirty="0">
              <a:ln/>
              <a:solidFill>
                <a:schemeClr val="accent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2132856"/>
            <a:ext cx="4176464" cy="40324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Вступление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Завязка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Кульминация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Развязка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Заключение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2530" name="Picture 2" descr="http://www.tochkagif.ru/_ph/80/2/6576966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412776"/>
            <a:ext cx="4788067" cy="4506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0"/>
            <a:ext cx="5044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Опорные слова: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251520" y="908720"/>
            <a:ext cx="8496944" cy="532859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Однажды, сарай, лопата, рыболовные снасти, удочки,черви, рыбалка, жестяная баночка, рюкзак, пообещал взять с собой удить рыбу.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Рано утром, ни свет ни заря, чуть свет, едва рассвело, взяли удочки и наживку, направились за ворота, проспал, оделся кое-как, схватил банку с червями, а как же я, мал еще, утонуть можешь, будешь капризничать, некогда с тобой возиться, подрастешь, пойдешь.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Заревел во весь голос, выронил банку с червями, слезы полились градом, старшая сестра улыбалась, утешала как могла, еще не на одну рыбалку пойдешь, поймаешь рыбу самую большую.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Случай запомнил на всю жизнь.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Пользователь</cp:lastModifiedBy>
  <cp:revision>7</cp:revision>
  <dcterms:created xsi:type="dcterms:W3CDTF">2017-05-19T11:23:49Z</dcterms:created>
  <dcterms:modified xsi:type="dcterms:W3CDTF">2020-05-13T16:50:09Z</dcterms:modified>
</cp:coreProperties>
</file>