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Сообщение о красоте воды.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57884" y="4714884"/>
            <a:ext cx="2557458" cy="1752600"/>
          </a:xfrm>
        </p:spPr>
        <p:txBody>
          <a:bodyPr/>
          <a:lstStyle/>
          <a:p>
            <a:r>
              <a:rPr lang="ru-RU" dirty="0" smtClean="0"/>
              <a:t>Выполнила: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Вода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14282" y="2828784"/>
            <a:ext cx="2605118" cy="3171983"/>
          </a:xfrm>
        </p:spPr>
        <p:txBody>
          <a:bodyPr>
            <a:normAutofit/>
          </a:bodyPr>
          <a:lstStyle/>
          <a:p>
            <a:r>
              <a:rPr lang="ru-RU" dirty="0" smtClean="0"/>
              <a:t>Вода - самое распространенное, самое уникальное и удивительное вещество в природе. </a:t>
            </a:r>
            <a:r>
              <a:rPr lang="ru-RU" dirty="0" smtClean="0"/>
              <a:t>Вода </a:t>
            </a:r>
            <a:r>
              <a:rPr lang="ru-RU" dirty="0" smtClean="0"/>
              <a:t>- единственное вещество, встречающееся в огромных количествах в естественных условиях во всех трех </a:t>
            </a:r>
            <a:r>
              <a:rPr lang="ru-RU" dirty="0" smtClean="0"/>
              <a:t>состояниях </a:t>
            </a:r>
            <a:r>
              <a:rPr lang="ru-RU" dirty="0" smtClean="0"/>
              <a:t>- твердом, жидком и газообразном. Покрывая около 3/4 поверхности нашей планеты, вода является не только колыбелью всех живых существ, но и постоянно поддерживает жизнь уже миллиарды лет.</a:t>
            </a:r>
            <a:endParaRPr lang="ru-RU" dirty="0"/>
          </a:p>
        </p:txBody>
      </p:sp>
      <p:pic>
        <p:nvPicPr>
          <p:cNvPr id="5" name="Рисунок 4" descr="aritma-sistemleri13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0935" r="10935"/>
          <a:stretch>
            <a:fillRect/>
          </a:stretch>
        </p:blipFill>
        <p:spPr/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Вода в жидком состоянии.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В жидком состоянии вода знакома нам в виде рек, морей, дождя, росы.</a:t>
            </a:r>
            <a:endParaRPr lang="ru-RU" dirty="0"/>
          </a:p>
        </p:txBody>
      </p:sp>
      <p:pic>
        <p:nvPicPr>
          <p:cNvPr id="5" name="Рисунок 4" descr="PhotoLab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6246" r="6246"/>
          <a:stretch>
            <a:fillRect/>
          </a:stretch>
        </p:blipFill>
        <p:spPr/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Вода в твердом состоянии.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В твёрдом состоянии вода встречается в виде града, льда, снега.</a:t>
            </a:r>
            <a:endParaRPr lang="ru-RU" dirty="0"/>
          </a:p>
        </p:txBody>
      </p:sp>
      <p:pic>
        <p:nvPicPr>
          <p:cNvPr id="5" name="Рисунок 4" descr="PhotoLab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6246" r="6246"/>
          <a:stretch>
            <a:fillRect/>
          </a:stretch>
        </p:blipFill>
        <p:spPr/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Вода в газообразном состоянии.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В газообразном состоянии </a:t>
            </a:r>
            <a:r>
              <a:rPr lang="ru-RU" dirty="0" smtClean="0"/>
              <a:t>это пар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 descr="Кипящий_чайник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0014" r="10014"/>
          <a:stretch>
            <a:fillRect/>
          </a:stretch>
        </p:blipFill>
        <p:spPr/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Красота воды.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Хоть вода и не имеет ни запаха, ни цвета, ни формы, она очень необходима нам. Вода не только поит человека, но и кормит его, без неё не приготовить еду, лекарства, ткань. Красота воды состоит в её простоте. Это очень ценное, полезное вещество.</a:t>
            </a:r>
            <a:endParaRPr lang="ru-RU" dirty="0"/>
          </a:p>
        </p:txBody>
      </p:sp>
      <p:pic>
        <p:nvPicPr>
          <p:cNvPr id="5" name="Рисунок 4" descr="seamwater7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7411" r="7411"/>
          <a:stretch>
            <a:fillRect/>
          </a:stretch>
        </p:blipFill>
        <p:spPr/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</a:t>
            </a:r>
            <a:r>
              <a:rPr lang="ru-RU" smtClean="0"/>
              <a:t>за внимание!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180</Words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Сообщение о красоте воды.</vt:lpstr>
      <vt:lpstr>Вода</vt:lpstr>
      <vt:lpstr>Вода в жидком состоянии.</vt:lpstr>
      <vt:lpstr>Вода в твердом состоянии.</vt:lpstr>
      <vt:lpstr>Вода в газообразном состоянии.</vt:lpstr>
      <vt:lpstr>Красота воды.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Сообщение о красоте воды.</dc:title>
  <dc:creator>Анна</dc:creator>
  <cp:lastModifiedBy>Анна</cp:lastModifiedBy>
  <cp:revision>2</cp:revision>
  <dcterms:created xsi:type="dcterms:W3CDTF">2015-11-02T05:22:11Z</dcterms:created>
  <dcterms:modified xsi:type="dcterms:W3CDTF">2015-11-02T05:40:15Z</dcterms:modified>
</cp:coreProperties>
</file>