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4C5E8BE-C560-42A2-AF55-DC073B1690F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 snapToGrid="0">
      <p:cViewPr>
        <p:scale>
          <a:sx n="83" d="100"/>
          <a:sy n="83" d="100"/>
        </p:scale>
        <p:origin x="-42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Индийский океан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0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093" y="771627"/>
            <a:ext cx="8596668" cy="3880773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Инди́йский</a:t>
            </a:r>
            <a:r>
              <a:rPr lang="ru-RU" sz="2800" b="1" dirty="0"/>
              <a:t> </a:t>
            </a:r>
            <a:r>
              <a:rPr lang="ru-RU" sz="2800" b="1" dirty="0" err="1"/>
              <a:t>океа́н</a:t>
            </a:r>
            <a:r>
              <a:rPr lang="ru-RU" sz="2800" dirty="0"/>
              <a:t> — третий по площади и глубине океан Земли, покрывающий около 20 % её водной поверхности. Его площадь составляет 76,174 миллионов км², объём — 282,65 миллионов км³. Самая глубокая точка океана находится в Зондском жёлобе (7729</a:t>
            </a:r>
            <a:r>
              <a:rPr lang="ru-RU" sz="2800" baseline="30000" dirty="0"/>
              <a:t>[2]</a:t>
            </a:r>
            <a:r>
              <a:rPr lang="ru-RU" sz="2800" dirty="0"/>
              <a:t> м).</a:t>
            </a:r>
            <a:endParaRPr lang="ru-RU" sz="2800" dirty="0"/>
          </a:p>
        </p:txBody>
      </p:sp>
      <p:pic>
        <p:nvPicPr>
          <p:cNvPr id="1026" name="Picture 2" descr="Indianoce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761" y="3561950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25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840" y="378088"/>
            <a:ext cx="8596668" cy="3880773"/>
          </a:xfrm>
        </p:spPr>
        <p:txBody>
          <a:bodyPr>
            <a:noAutofit/>
          </a:bodyPr>
          <a:lstStyle/>
          <a:p>
            <a:r>
              <a:rPr lang="ru-RU" sz="2800" dirty="0"/>
              <a:t>На севере омывает Азию, на западе — Африку, на востоке — Австралию; на юге граничит с Антарктидой.  Самая северная точка Индийского океана находится примерно на 30° северной широты в Персидском заливе. Ширина Индийского океана составляет приблизительно 10 000 </a:t>
            </a:r>
            <a:r>
              <a:rPr lang="ru-RU" sz="2800" dirty="0" smtClean="0"/>
              <a:t>км между </a:t>
            </a:r>
            <a:r>
              <a:rPr lang="ru-RU" sz="2800" dirty="0"/>
              <a:t>южными точками Австралии и Африки.</a:t>
            </a:r>
            <a:endParaRPr lang="ru-RU" sz="2800" dirty="0"/>
          </a:p>
        </p:txBody>
      </p:sp>
      <p:pic>
        <p:nvPicPr>
          <p:cNvPr id="2050" name="Picture 2" descr="http://assets.nybooks.com/media/photo/2009/06/23/freedland_1-0528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95" y="3511127"/>
            <a:ext cx="4426741" cy="318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15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519" y="321519"/>
            <a:ext cx="8596668" cy="3880773"/>
          </a:xfrm>
        </p:spPr>
        <p:txBody>
          <a:bodyPr>
            <a:normAutofit/>
          </a:bodyPr>
          <a:lstStyle/>
          <a:p>
            <a:r>
              <a:rPr lang="ru-RU" sz="2800" dirty="0"/>
              <a:t>Соленость поверхностных вод варьируется – максимально солеными (40-41 ‰) являются воды в Персидском заливе и Красном море, а минимальная соленость (30-34 ‰) благодаря талым ледниковым водам наблюдается в антарктической зоне.</a:t>
            </a:r>
            <a:endParaRPr lang="ru-RU" sz="2800" dirty="0"/>
          </a:p>
        </p:txBody>
      </p:sp>
      <p:pic>
        <p:nvPicPr>
          <p:cNvPr id="4098" name="Picture 2" descr="http://www.svali.ru/pic/pictures/103/r_p_3808dc2269298dfc6c910265480c8e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248" y="2709545"/>
            <a:ext cx="5807878" cy="378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52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415" y="378088"/>
            <a:ext cx="8596668" cy="3880773"/>
          </a:xfrm>
        </p:spPr>
        <p:txBody>
          <a:bodyPr>
            <a:noAutofit/>
          </a:bodyPr>
          <a:lstStyle/>
          <a:p>
            <a:r>
              <a:rPr lang="ru-RU" sz="2400" dirty="0"/>
              <a:t>В данном регионе выделяются четыре климатических пояса, вытянутые вдоль параллелей. Под влиянием Азиатского континента в северной части Индийского океана устанавливается муссонный климат с частыми циклонами, перемещающимися в направлении побережий. Высокое атмосферное давление над Азией зимой вызывает образование северо-восточного муссона. Летом он сменяется влажным юго-западным муссоном, несущим воздух из южных районов океана. Во время летнего муссона часто бывает ветер силой более 7 баллов (с повторяемостью 40 %). Летом температура над океаном составляет 28—32 °C, зимой понижается до 18—22 °</a:t>
            </a:r>
            <a:r>
              <a:rPr lang="ru-RU" sz="2400" dirty="0" smtClean="0"/>
              <a:t>C.</a:t>
            </a:r>
            <a:endParaRPr lang="ru-RU" sz="2400" dirty="0"/>
          </a:p>
        </p:txBody>
      </p:sp>
      <p:pic>
        <p:nvPicPr>
          <p:cNvPr id="3074" name="Picture 2" descr="http://cafeobs.line.naver.jp/linecafe/p/download.nhn?oid=72960b8a75296a2990aa78c249ee919f&amp;c=1&amp;akey=pix2135953258027631125x0x2137468013630161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058" y="3981527"/>
            <a:ext cx="3107120" cy="276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56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4818" y="216042"/>
            <a:ext cx="8596668" cy="3880773"/>
          </a:xfrm>
        </p:spPr>
        <p:txBody>
          <a:bodyPr>
            <a:normAutofit/>
          </a:bodyPr>
          <a:lstStyle/>
          <a:p>
            <a:r>
              <a:rPr lang="ru-RU" sz="2800" dirty="0"/>
              <a:t>Растительный и животный мир Индийского океана необычайно разнообразен – от видов планктона, светящегося в темноте, до китов и тюленей.</a:t>
            </a:r>
            <a:endParaRPr lang="ru-RU" sz="2800" dirty="0"/>
          </a:p>
        </p:txBody>
      </p:sp>
      <p:pic>
        <p:nvPicPr>
          <p:cNvPr id="5122" name="Picture 2" descr="http://3.bp.blogspot.com/_eDxyS1hlEx8/TH_7BqhnhVI/AAAAAAAAB7I/PSuM0-p_NUI/s640/Indian+ocean+dive+si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846" y="2323958"/>
            <a:ext cx="5647280" cy="423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2.bp.blogspot.com/_tuth5CXHRR4/TPgc2pq1cLI/AAAAAAAAACk/YnJqpAbEbo4/s1600/pez+glob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6" y="2323958"/>
            <a:ext cx="5607753" cy="420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3481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85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Индийский океан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AlexSoft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Индийский океан</dc:title>
  <dc:creator>user</dc:creator>
  <cp:lastModifiedBy>user</cp:lastModifiedBy>
  <cp:revision>2</cp:revision>
  <dcterms:created xsi:type="dcterms:W3CDTF">2016-01-28T06:19:57Z</dcterms:created>
  <dcterms:modified xsi:type="dcterms:W3CDTF">2016-01-28T06:29:47Z</dcterms:modified>
</cp:coreProperties>
</file>