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1DD11-AC77-4270-A143-CA4DE13FB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D9171F6-70B7-41FA-9071-8AD9D3040D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4500A5-12B6-4641-81D3-4094211D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937BA9-F95E-4681-93D4-9DF2EA5A5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C18D3F-3ADC-41DF-8428-989D9FE62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1450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63E6AC-A0CA-49A9-81D2-8C53A4CBA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C23E599-86A1-4DD5-8A3D-9860C1AA6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42E548-DF8B-46F9-887E-4CA7C2AF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B9DEB9-8079-459C-80AB-B7F210D1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940B69-38F4-4EC6-9FDB-7DB4416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5082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38A5CBA-765B-4CD1-A606-462D46555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FD40E61-B17E-4474-A3BD-9B1F6AB62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5D2E57-3EAC-4D94-9ECA-E2006B46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3FE12B-434A-4ABB-AC60-F3B0258E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98FC8E-295A-4F5B-8859-F5B6955DB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2930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704A5A-8215-48EF-8FEB-7FD4431A5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56A7B1-998B-441C-9F75-C6CF4B671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6FC35B-4BE3-4E2B-AA05-842DEDA2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4B0F2B-46A2-4575-A1A4-C630D5BC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E4FC3E-8AC4-404D-98FA-506A0B47E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723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1E3A5B-D606-4C4A-9F6E-0F3AF91AA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A3E44-9BCE-4C5C-8411-FB2CD7E0D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9317AC-AEE9-4016-8E1B-5692CC084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0F8C82-F2A3-4A0D-BF5F-F9FFA86C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EECE45-3CA0-4515-BE1B-457E31538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506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175009-D327-41A6-8123-7AE4AF7E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183483-4617-4407-B497-1560E5D4C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9C16983-3993-4FD0-A1B0-BAA72B1F5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B14C38-BB2E-41DA-9DE9-3DCDA3794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1F9601-C2F6-4212-94F2-CC41DCE8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5000FC-A2FE-49C4-998A-F40E20685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0201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E847FE-F8E1-4066-84AD-AFEBA8944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7DE58A-4210-4C49-A123-141BAD5E3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5CDCA5-8065-4313-95A2-C587C0134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4268E9-9E9D-4224-AF85-18F3D7CED3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A7CD9FC-CAE3-4244-BD20-1BB0B1C5DB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3B74207-CF9D-4D20-9987-2B3B0F40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C357094-1059-4607-B671-7AF8159EF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25AA116-97F5-481C-B876-961D1CD86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1511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6D539-9F28-4A88-8E79-D7D9E5F66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CBC4709-6354-4462-A244-BCAF927C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96CC04-7255-4BB5-9046-892841C6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1B43FA1-5F91-4222-8ED7-F0ED52B53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097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0C50B61-0E24-41F2-89A4-CBDCCE7A6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57B2C68-8EDD-4D63-8086-04621D8DD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C095AF0-D1B2-4C51-8903-0AB3D5721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202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AEC0A8-7941-413C-8766-C7396FC0B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C91B83-5F05-42A7-B4C5-F9718FF3D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2D7A64-8033-426B-ABC9-04B1A1545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5595B6-EBEC-4D7C-BE9F-B537D68CA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F0C175-8653-4B0F-8C98-D073827B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5931F9-BD20-48BA-9760-F2DCBE8B8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8596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0B601D-CB25-4184-92CC-D7481BB88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58F7FE8-DBAB-4374-AC71-D9ECC08C63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9F85F2-B0E8-4D2F-B830-799828DE5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67C5BB-8F80-4290-9C9C-D262C77E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9021FE-1553-436E-8F85-D8BEDA856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F380DA-3AE4-4E2B-AA5C-CEC340BAE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244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9F7F09-B3D9-4C9C-8DAB-7B434DA02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E73109-F328-421C-B195-9236ECFE2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AD4CE7-F2D3-4E69-AA97-E4BEA8E56E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7C547-FA11-4EFA-A132-B96AE61578B3}" type="datetimeFigureOut">
              <a:rPr lang="ru-UA" smtClean="0"/>
              <a:t>31.03.2023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63396B-42DF-4265-8279-B1A31AF22C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932735-34CB-459E-A23C-472A7EE171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60FDD-FB07-4B12-B045-DC6350F862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9634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696271-1AC3-448C-8A3A-C6560C3350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1CE67B1-FB31-44E7-BE03-1B40AE0BEF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6EE930D-F2F9-45AF-8245-AF6EA0D06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3162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КУЧМА</dc:creator>
  <cp:lastModifiedBy>КУЧМА</cp:lastModifiedBy>
  <cp:revision>1</cp:revision>
  <dcterms:created xsi:type="dcterms:W3CDTF">2023-03-31T18:30:41Z</dcterms:created>
  <dcterms:modified xsi:type="dcterms:W3CDTF">2023-03-31T18:30:56Z</dcterms:modified>
</cp:coreProperties>
</file>