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1" r:id="rId5"/>
    <p:sldId id="262" r:id="rId6"/>
    <p:sldId id="265" r:id="rId7"/>
    <p:sldId id="263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86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9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3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4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0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9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93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3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5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2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0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7935C-98D3-4327-B15D-7BFCB2C84461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6296-07FA-42DE-B065-5761552AD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0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47865" y="1279115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Куда поехать летом в России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c/9/108/376/108376173_3937385_20120711133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9887" cy="68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5486" y="5229200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Приезжайте, Россия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рада гостям!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7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ov.cap.ru/UserFiles/news/20131127/Original/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 bwMode="auto">
          <a:xfrm>
            <a:off x="-34023" y="0"/>
            <a:ext cx="9257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больше всего хочется побывать на Черноморском побережье России, может быть, в Анапе или Сочи. Это очень красивые морские города, полные солнца, тепла и радости. </a:t>
            </a:r>
          </a:p>
        </p:txBody>
      </p:sp>
      <p:pic>
        <p:nvPicPr>
          <p:cNvPr id="6148" name="Picture 4" descr="http://img1.liveinternet.ru/images/attach/c/7/95/294/95294105_3925073_anapa_cha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9" y="1772816"/>
            <a:ext cx="3871331" cy="29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-fotki.yandex.ru/get/6214/107493221.0/0_6d31b_8060effb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48" y="3765883"/>
            <a:ext cx="4222515" cy="279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5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ewparkculture.com/sites/default/files/styles/625w/public/images/market_event/20130312/sochi_dendrariy.jpg?itok=1cL8wz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" y="0"/>
            <a:ext cx="9159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229200"/>
            <a:ext cx="50669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удивительно красива: необычные южные растения радуют глаз и сердце. </a:t>
            </a:r>
          </a:p>
        </p:txBody>
      </p:sp>
    </p:spTree>
    <p:extLst>
      <p:ext uri="{BB962C8B-B14F-4D97-AF65-F5344CB8AC3E}">
        <p14:creationId xmlns:p14="http://schemas.microsoft.com/office/powerpoint/2010/main" val="62521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tatic.kharkovforum.com/customprofilepics/profilepic148643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76" y="0"/>
            <a:ext cx="9224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283477"/>
            <a:ext cx="5931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Теплое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 зовет к себе своим роком и криками чаек.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2822" y="4941168"/>
            <a:ext cx="6787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нравится плыть на теплоходе и вглядываться в такую манящую голубую даль.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56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atyaburg.ru/sites/default/files/pictures/zabavnie_jivotnie/delfiny_kasatka_kity_foto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8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218" y="5006993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 я видел дельфинов совсем рядом, стоило протянуть руку. Это незабываемое зрелище! </a:t>
            </a:r>
          </a:p>
        </p:txBody>
      </p:sp>
    </p:spTree>
    <p:extLst>
      <p:ext uri="{BB962C8B-B14F-4D97-AF65-F5344CB8AC3E}">
        <p14:creationId xmlns:p14="http://schemas.microsoft.com/office/powerpoint/2010/main" val="79563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g01.chitalnya.ru/upload2/576/520356627181172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3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202" y="4509120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любите просто путешествовать и осматривать достопримечательности, можно поехать с экскурсиями по городам-героям. Советую начать с Волгограда. Это город на берегу одной из самых крупных рек России Волге.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8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ov.cap.ru/UserFiles/news/20131127/Original/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4"/>
          <a:stretch/>
        </p:blipFill>
        <p:spPr bwMode="auto">
          <a:xfrm>
            <a:off x="0" y="0"/>
            <a:ext cx="9257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134.su/sites/default/files/42828_o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b="6295"/>
          <a:stretch/>
        </p:blipFill>
        <p:spPr bwMode="auto">
          <a:xfrm>
            <a:off x="0" y="0"/>
            <a:ext cx="9257143" cy="69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49" y="3212976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Волгоград знаменит легендарным и известным на весь мир военным мемориалом Мамаев Курган, музеем Сталинградской битвы, Планетарием. Побывав в Волгограде, вы никогда не забудете этот город.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00" name="Picture 8" descr="http://www.rusrr.ru/upload/medialibrary/53c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64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kra-sk.ucoz.ru/_nw/1/7698317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r="10174"/>
          <a:stretch/>
        </p:blipFill>
        <p:spPr bwMode="auto">
          <a:xfrm>
            <a:off x="6467872" y="3429000"/>
            <a:ext cx="2304256" cy="33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img01.chitalnya.ru/upload2/535/1255581607110798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7843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l-pages.com/img/repphotos2/repphoto_1611_1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0696" y="210095"/>
            <a:ext cx="876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Побывать в России и не посетить ее столицу невозможно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38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yourpocket.com/gallery/item_61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8" y="1"/>
            <a:ext cx="9287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3655" y="5018578"/>
            <a:ext cx="876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– один из красивейших городов мира со своей знаменитой Красной площадью, великолепным Кремлем и огромным количеством сказочных парков и аллей.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526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191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A1</dc:creator>
  <cp:lastModifiedBy>A1</cp:lastModifiedBy>
  <cp:revision>31</cp:revision>
  <dcterms:created xsi:type="dcterms:W3CDTF">2014-04-26T02:55:24Z</dcterms:created>
  <dcterms:modified xsi:type="dcterms:W3CDTF">2014-04-26T19:53:34Z</dcterms:modified>
</cp:coreProperties>
</file>