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2E0D6-7449-4918-BB2A-492D87416268}" type="datetimeFigureOut">
              <a:rPr lang="ru-RU" smtClean="0"/>
              <a:t>15.12.2019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8EE97-682B-4F8A-B617-A556505B5A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3600450"/>
            <a:ext cx="7772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2019-12-15T11:25:52Z</dcterms:created>
  <dcterms:modified xsi:type="dcterms:W3CDTF">2019-12-15T11:26:11Z</dcterms:modified>
</cp:coreProperties>
</file>