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3838"/>
    <a:srgbClr val="3D3D3D"/>
    <a:srgbClr val="D093D5"/>
    <a:srgbClr val="9C3FA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7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123\Downloads\hamilton_-_original_broadway_cast_of_hamilton_-_alexander_hamilton_(iPlayer.fm).mp3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КОНТУР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9821337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94722"/>
          </a:xfrm>
        </p:spPr>
        <p:txBody>
          <a:bodyPr>
            <a:normAutofit/>
          </a:bodyPr>
          <a:lstStyle/>
          <a:p>
            <a:r>
              <a:rPr lang="en-US" sz="8000" dirty="0" smtClean="0">
                <a:solidFill>
                  <a:srgbClr val="D093D5"/>
                </a:solidFill>
                <a:latin typeface="Castellar" pitchFamily="18" charset="0"/>
              </a:rPr>
              <a:t>NEW YEAR</a:t>
            </a:r>
            <a:endParaRPr lang="ru-RU" sz="8000" dirty="0">
              <a:solidFill>
                <a:srgbClr val="D093D5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ОНТУР.pn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-396875" y="0"/>
            <a:ext cx="9540875" cy="10247313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692696"/>
            <a:ext cx="8229600" cy="5890666"/>
          </a:xfrm>
        </p:spPr>
        <p:txBody>
          <a:bodyPr/>
          <a:lstStyle/>
          <a:p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>We have been celebrated New Year for 46 year before our era. It’s beautiful holiday which celebrate every year with our family.</a:t>
            </a:r>
            <a:endParaRPr lang="ru-RU" dirty="0">
              <a:solidFill>
                <a:srgbClr val="D093D5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КОНТУР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24544" y="0"/>
            <a:ext cx="9828584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D093D5"/>
                </a:solidFill>
              </a:rPr>
              <a:t/>
            </a:r>
            <a:br>
              <a:rPr lang="en-US" dirty="0" smtClean="0">
                <a:solidFill>
                  <a:srgbClr val="D093D5"/>
                </a:solidFill>
              </a:rPr>
            </a:br>
            <a:r>
              <a:rPr lang="en-US" dirty="0" smtClean="0">
                <a:solidFill>
                  <a:srgbClr val="D093D5"/>
                </a:solidFill>
              </a:rPr>
              <a:t> </a:t>
            </a:r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>Traditional thing there are </a:t>
            </a:r>
            <a:r>
              <a:rPr lang="ru-RU" dirty="0" smtClean="0">
                <a:solidFill>
                  <a:srgbClr val="D093D5"/>
                </a:solidFill>
              </a:rPr>
              <a:t>: </a:t>
            </a:r>
            <a:r>
              <a:rPr lang="en-US" dirty="0" smtClean="0">
                <a:solidFill>
                  <a:srgbClr val="D093D5"/>
                </a:solidFill>
              </a:rPr>
              <a:t/>
            </a:r>
            <a:br>
              <a:rPr lang="en-US" dirty="0" smtClean="0">
                <a:solidFill>
                  <a:srgbClr val="D093D5"/>
                </a:solidFill>
              </a:rPr>
            </a:br>
            <a:r>
              <a:rPr lang="en-US" dirty="0" smtClean="0">
                <a:solidFill>
                  <a:srgbClr val="D093D5"/>
                </a:solidFill>
              </a:rPr>
              <a:t/>
            </a:r>
            <a:br>
              <a:rPr lang="en-US" dirty="0" smtClean="0">
                <a:solidFill>
                  <a:srgbClr val="D093D5"/>
                </a:solidFill>
              </a:rPr>
            </a:br>
            <a:endParaRPr lang="ru-RU" dirty="0">
              <a:solidFill>
                <a:srgbClr val="D093D5"/>
              </a:solidFill>
            </a:endParaRPr>
          </a:p>
        </p:txBody>
      </p:sp>
      <p:pic>
        <p:nvPicPr>
          <p:cNvPr id="6" name="Рисунок 5" descr="ЁЛКА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836712"/>
            <a:ext cx="2963810" cy="3302125"/>
          </a:xfrm>
          <a:prstGeom prst="rect">
            <a:avLst/>
          </a:prstGeom>
        </p:spPr>
      </p:pic>
      <p:pic>
        <p:nvPicPr>
          <p:cNvPr id="7" name="Рисунок 6" descr="ЧЕ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07904" y="1556792"/>
            <a:ext cx="3600400" cy="3671193"/>
          </a:xfrm>
          <a:prstGeom prst="rect">
            <a:avLst/>
          </a:prstGeom>
        </p:spPr>
      </p:pic>
      <p:pic>
        <p:nvPicPr>
          <p:cNvPr id="8" name="Рисунок 7" descr="ГИФТ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32240" y="4437113"/>
            <a:ext cx="2572192" cy="2420887"/>
          </a:xfrm>
          <a:prstGeom prst="rect">
            <a:avLst/>
          </a:prstGeom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608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>CHISTMAS TREE 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D093D5"/>
              </a:solidFill>
              <a:latin typeface="Castellar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>A LOT OF FOOD 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D093D5"/>
              </a:solidFill>
              <a:latin typeface="Castellar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>GIFTS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D093D5"/>
              </a:solidFill>
              <a:latin typeface="Castellar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>GRANTPA FROST(FATHER)</a:t>
            </a:r>
          </a:p>
          <a:p>
            <a:pPr>
              <a:buFont typeface="Wingdings" pitchFamily="2" charset="2"/>
              <a:buChar char="v"/>
            </a:pPr>
            <a:endParaRPr lang="en-US" sz="2800" dirty="0" smtClean="0">
              <a:solidFill>
                <a:srgbClr val="D093D5"/>
              </a:solidFill>
              <a:latin typeface="Castellar" pitchFamily="18" charset="0"/>
            </a:endParaRPr>
          </a:p>
          <a:p>
            <a:pPr>
              <a:buNone/>
            </a:pPr>
            <a:endParaRPr lang="en-US" sz="2800" dirty="0" smtClean="0">
              <a:solidFill>
                <a:srgbClr val="D093D5"/>
              </a:solidFill>
              <a:latin typeface="Castellar" pitchFamily="18" charset="0"/>
            </a:endParaRPr>
          </a:p>
          <a:p>
            <a:pPr>
              <a:buNone/>
            </a:pPr>
            <a:endParaRPr lang="en-US" sz="2800" dirty="0" smtClean="0">
              <a:solidFill>
                <a:srgbClr val="D093D5"/>
              </a:solidFill>
              <a:latin typeface="Castellar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ОНТУР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pic>
        <p:nvPicPr>
          <p:cNvPr id="5" name="Содержимое 4" descr="ПРЕЗ.pn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899592" y="260648"/>
            <a:ext cx="7488832" cy="659735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D093D5"/>
                </a:solidFill>
                <a:latin typeface="Castellar" pitchFamily="18" charset="0"/>
              </a:rPr>
              <a:t>AND PRESIDENT</a:t>
            </a:r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/>
            </a:r>
            <a:br>
              <a:rPr lang="en-US" dirty="0" smtClean="0">
                <a:solidFill>
                  <a:srgbClr val="D093D5"/>
                </a:solidFill>
                <a:latin typeface="Castellar" pitchFamily="18" charset="0"/>
              </a:rPr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63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200"/>
                            </p:stCondLst>
                            <p:childTnLst>
                              <p:par>
                                <p:cTn id="1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300" fill="hold"/>
                                        <p:tgtEl>
                                          <p:spTgt spid="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  <p:subTnLst>
                                    <p:audio>
                                      <p:cMediaNode vol="80000"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ОНТУР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pic>
        <p:nvPicPr>
          <p:cNvPr id="5" name="Содержимое 4" descr="ПРЕЗ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99592" y="260648"/>
            <a:ext cx="7488832" cy="659735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D093D5"/>
                </a:solidFill>
                <a:latin typeface="Castellar" pitchFamily="18" charset="0"/>
              </a:rPr>
              <a:t>AND PRESIDENT</a:t>
            </a:r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/>
            </a:r>
            <a:br>
              <a:rPr lang="en-US" dirty="0" smtClean="0">
                <a:solidFill>
                  <a:srgbClr val="D093D5"/>
                </a:solidFill>
                <a:latin typeface="Castellar" pitchFamily="18" charset="0"/>
              </a:rPr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ОНТУР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>FROM FOOD</a:t>
            </a:r>
            <a:endParaRPr lang="ru-RU" dirty="0">
              <a:solidFill>
                <a:srgbClr val="D093D5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>SALADS  </a:t>
            </a:r>
            <a:r>
              <a:rPr lang="en-US" sz="2400" dirty="0" smtClean="0">
                <a:solidFill>
                  <a:srgbClr val="D093D5"/>
                </a:solidFill>
                <a:latin typeface="Castellar" pitchFamily="18" charset="0"/>
              </a:rPr>
              <a:t>(FOR EXAMPLE WINTER SALAD, CRAB SALAD, HERRING UNDER THE FUR COAT)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D093D5"/>
              </a:solidFill>
              <a:latin typeface="Castellar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>BAKED CHIKEN 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D093D5"/>
              </a:solidFill>
              <a:latin typeface="Castellar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>DRINKS </a:t>
            </a:r>
            <a:r>
              <a:rPr lang="en-US" sz="2400" dirty="0" smtClean="0">
                <a:solidFill>
                  <a:srgbClr val="D093D5"/>
                </a:solidFill>
                <a:latin typeface="Castellar" pitchFamily="18" charset="0"/>
              </a:rPr>
              <a:t>(FOR EXAMPLE JUICE , PEPSI ) </a:t>
            </a:r>
            <a:r>
              <a:rPr lang="en-US" sz="2400" dirty="0" smtClean="0">
                <a:solidFill>
                  <a:srgbClr val="3D3D3D"/>
                </a:solidFill>
                <a:latin typeface="Castellar" pitchFamily="18" charset="0"/>
              </a:rPr>
              <a:t>SHANPANSKOE</a:t>
            </a:r>
            <a:endParaRPr lang="ru-RU" sz="2400" dirty="0">
              <a:solidFill>
                <a:srgbClr val="D093D5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ОНТУР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>FROM DECORATION</a:t>
            </a:r>
            <a:r>
              <a:rPr lang="ru-RU" dirty="0" smtClean="0">
                <a:solidFill>
                  <a:srgbClr val="D093D5"/>
                </a:solidFill>
              </a:rPr>
              <a:t>:</a:t>
            </a:r>
            <a:endParaRPr lang="ru-RU" dirty="0">
              <a:solidFill>
                <a:srgbClr val="D093D5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D093D5"/>
                </a:solidFill>
              </a:rPr>
              <a:t> </a:t>
            </a:r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>CHRISTMAS BALL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D093D5"/>
              </a:solidFill>
              <a:latin typeface="Castellar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>GERLANG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D093D5"/>
              </a:solidFill>
              <a:latin typeface="Castellar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>MESHURA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D093D5"/>
              </a:solidFill>
              <a:latin typeface="Castellar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D093D5"/>
                </a:solidFill>
                <a:latin typeface="Castellar" pitchFamily="18" charset="0"/>
              </a:rPr>
              <a:t>STAR</a:t>
            </a:r>
            <a:endParaRPr lang="ru-RU" dirty="0">
              <a:solidFill>
                <a:srgbClr val="D093D5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ОНТУР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solidFill>
                  <a:srgbClr val="D093D5"/>
                </a:solidFill>
                <a:latin typeface="Castellar" pitchFamily="18" charset="0"/>
              </a:rPr>
              <a:t>I JUST LIKE THIS HOLIDAY BECOUSE  I LIKE TO EAT</a:t>
            </a:r>
            <a:endParaRPr lang="ru-RU" sz="4400" dirty="0">
              <a:solidFill>
                <a:srgbClr val="D093D5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ОНТУР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rgbClr val="383838"/>
                </a:solidFill>
              </a:rPr>
              <a:t>WATCH AND LISTEN HAMILTON</a:t>
            </a:r>
            <a:endParaRPr lang="ru-RU" dirty="0">
              <a:solidFill>
                <a:srgbClr val="383838"/>
              </a:solidFill>
            </a:endParaRPr>
          </a:p>
        </p:txBody>
      </p:sp>
      <p:pic>
        <p:nvPicPr>
          <p:cNvPr id="5" name="hamilton_-_original_broadway_cast_of_hamilton_-_alexander_hamilton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51520" y="6470104"/>
            <a:ext cx="216024" cy="21602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92</Words>
  <Application>Microsoft Office PowerPoint</Application>
  <PresentationFormat>Экран (4:3)</PresentationFormat>
  <Paragraphs>33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NEW YEAR</vt:lpstr>
      <vt:lpstr>We have been celebrated New Year for 46 year before our era. It’s beautiful holiday which celebrate every year with our family.</vt:lpstr>
      <vt:lpstr>  Traditional thing there are :   </vt:lpstr>
      <vt:lpstr>AND PRESIDENT </vt:lpstr>
      <vt:lpstr>AND PRESIDENT </vt:lpstr>
      <vt:lpstr>FROM FOOD</vt:lpstr>
      <vt:lpstr>FROM DECORATION: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YEAR</dc:title>
  <dc:creator>123</dc:creator>
  <cp:lastModifiedBy>123</cp:lastModifiedBy>
  <cp:revision>17</cp:revision>
  <dcterms:created xsi:type="dcterms:W3CDTF">2018-09-26T11:46:55Z</dcterms:created>
  <dcterms:modified xsi:type="dcterms:W3CDTF">2018-09-26T13:20:23Z</dcterms:modified>
</cp:coreProperties>
</file>