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81" r:id="rId3"/>
    <p:sldId id="261" r:id="rId4"/>
    <p:sldId id="264" r:id="rId5"/>
    <p:sldId id="266" r:id="rId6"/>
    <p:sldId id="267" r:id="rId7"/>
    <p:sldId id="282" r:id="rId8"/>
    <p:sldId id="283" r:id="rId9"/>
    <p:sldId id="284" r:id="rId10"/>
    <p:sldId id="272" r:id="rId11"/>
    <p:sldId id="278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104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6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82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2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46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1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992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056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82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160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998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6237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34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169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86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159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2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dmin-gorlovka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dmin-gorlovka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78592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Памятники Горловки, связанные </a:t>
            </a:r>
            <a:r>
              <a:rPr lang="ru-RU" b="1" dirty="0"/>
              <a:t>с событиями Великой Отечественной войны</a:t>
            </a:r>
            <a:r>
              <a:rPr lang="ru-RU" u="sng" dirty="0"/>
              <a:t/>
            </a:r>
            <a:br>
              <a:rPr lang="ru-RU" u="sng" dirty="0"/>
            </a:br>
            <a:r>
              <a:rPr lang="ru-RU" u="sng" dirty="0"/>
              <a:t/>
            </a:r>
            <a:br>
              <a:rPr lang="ru-RU" u="sng" dirty="0"/>
            </a:br>
            <a:endParaRPr lang="ru-RU" sz="6000" b="1" u="sng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kver-sovetskoy-armii-1.jpg.dbc03f2f287ff34d3a09bbc16a63af3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1" y="692696"/>
            <a:ext cx="5022305" cy="376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19615" y="88597"/>
            <a:ext cx="4104455" cy="43708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Памятник-танк на братской могиле </a:t>
            </a:r>
          </a:p>
          <a:p>
            <a:pPr algn="ctr"/>
            <a:r>
              <a:rPr lang="ru-RU" sz="2000" dirty="0"/>
              <a:t>Памятник в виде танка символически объединяет два героических эпизода </a:t>
            </a:r>
            <a:r>
              <a:rPr lang="ru-RU" sz="2000" dirty="0" err="1"/>
              <a:t>горловского</a:t>
            </a:r>
            <a:r>
              <a:rPr lang="ru-RU" sz="2000" dirty="0"/>
              <a:t> освобождения: прорыв вражеской обороны танкистами и трагическую гибель экипажа одной из тридцати четверок в бою около машиностроительного завода. </a:t>
            </a:r>
            <a:endParaRPr lang="ru-RU" sz="2000" dirty="0" smtClean="0"/>
          </a:p>
          <a:p>
            <a:pPr algn="ctr"/>
            <a:r>
              <a:rPr lang="ru-RU" sz="2000" dirty="0"/>
              <a:t> В 1961 году останки танкистов были перезахоронены в братскую могилу около бывшего кинотеатра «Украина», где в том же году был насыпан холм и установлен танк Т-34.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Находится:</a:t>
            </a:r>
            <a:r>
              <a:rPr lang="ru-RU" sz="2000" dirty="0" smtClean="0"/>
              <a:t> Донецкая область, г. Горловка, 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1588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525069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15074" y="285728"/>
            <a:ext cx="2550974" cy="57864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Павшим во имя жизни</a:t>
            </a:r>
          </a:p>
          <a:p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Находится: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Горловка, пос. Ртутный</a:t>
            </a:r>
          </a:p>
        </p:txBody>
      </p:sp>
      <p:pic>
        <p:nvPicPr>
          <p:cNvPr id="2050" name="Picture 2" descr="Горловка_Памятники погибшим геро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93214"/>
            <a:ext cx="5000620" cy="375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5074" y="457200"/>
            <a:ext cx="2547926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воинам-землякам в Сквере Героев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426800259_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4386928" cy="585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104" y="1600200"/>
            <a:ext cx="3257944" cy="46863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 память о </a:t>
            </a:r>
            <a:r>
              <a:rPr lang="ru-RU" sz="1800" dirty="0" err="1" smtClean="0">
                <a:solidFill>
                  <a:schemeClr val="tx1"/>
                </a:solidFill>
              </a:rPr>
              <a:t>воинах-горловчанах</a:t>
            </a:r>
            <a:r>
              <a:rPr lang="ru-RU" sz="1800" dirty="0" smtClean="0">
                <a:solidFill>
                  <a:schemeClr val="tx1"/>
                </a:solidFill>
              </a:rPr>
              <a:t>, погибших в боях с немецко-фашистскими оккупантами, жители Горловки установили 5 ноября 1969 года в Сквере Героев обелиск Славы. 9 мая 1970 года у его подножия был заложен Вечный огонь.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7182"/>
            <a:ext cx="8064896" cy="6124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Горловке много памятных мест, связанных с событиями военных лет. Всего в Горловке 59 памятников, в </a:t>
            </a:r>
            <a:r>
              <a:rPr lang="ru-RU" sz="28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27 из них — на братских могилах и 5 мемориалов в честь погибших земляков, где нет захоронений. Посетив эти места, можно возобновить полную картину того героического времени. Около 25 тысяч жителей Горловки были убиты, замучены и угнаны в фашистскую неволю гитлеровскими оккупантами. Немало не вернулись с фронтов Великой Отечественной войны. 22 наших земляка были удостоены звания Героя Советского Союза, восемь – стали полными кавалерами Орденов Славы. </a:t>
            </a:r>
            <a:b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888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ss_grave_prisoners_war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640"/>
            <a:ext cx="4288199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188640"/>
            <a:ext cx="5004048" cy="564360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Братская могила советских военнопленных </a:t>
            </a:r>
          </a:p>
          <a:p>
            <a:r>
              <a:rPr lang="ru-RU" sz="1800" dirty="0"/>
              <a:t>На станции Горловка в течение 1941 - 1943 гг. неоднократно происходили захоронения погибших военнопленных в районе железнодорожной </a:t>
            </a:r>
            <a:r>
              <a:rPr lang="ru-RU" sz="1800" dirty="0" smtClean="0"/>
              <a:t>насыпи.</a:t>
            </a:r>
            <a:endParaRPr lang="ru-RU" sz="1800" dirty="0"/>
          </a:p>
          <a:p>
            <a:r>
              <a:rPr lang="ru-RU" sz="1800" dirty="0"/>
              <a:t>В 1952 году около 100 тел были перезахоронены на привокзальной площади станции Горловка. 7 ноября 1961 году в могилу было перенесено тела военнопленных, обнаруженных на территории концентрационных лагерей в городе. На могиле был установлен памятник. Общее количество захороненных в братской могиле составляет 504 человека. Сведения об именах погибших отсутствуют</a:t>
            </a:r>
            <a:r>
              <a:rPr lang="ru-RU" sz="1800" dirty="0" smtClean="0"/>
              <a:t>.</a:t>
            </a:r>
          </a:p>
          <a:p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800" b="1" dirty="0" err="1" smtClean="0"/>
              <a:t>Находится:</a:t>
            </a:r>
            <a:r>
              <a:rPr lang="ru-RU" sz="1800" dirty="0" err="1" smtClean="0"/>
              <a:t>г</a:t>
            </a:r>
            <a:r>
              <a:rPr lang="ru-RU" sz="1800" dirty="0" smtClean="0"/>
              <a:t>. Горловка, Центрально-Городской район, улица Вокзальная, возле железнодорожного вокзала.</a:t>
            </a:r>
            <a:endParaRPr lang="ru-RU" sz="1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ss_grave_gorky_park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428819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335036"/>
            <a:ext cx="4338064" cy="564360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Памятник на братской могиле советских воинов 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4 сентября 1943 года рано утром войсками 51-й и 5-й армий Южного фронта, а также войсками 3-й гвардейской армии Юго-Западного фронта начались бои за освобождение г. Горловка. </a:t>
            </a:r>
            <a:r>
              <a:rPr lang="ru-RU" sz="1800" dirty="0" smtClean="0">
                <a:solidFill>
                  <a:schemeClr val="tx1"/>
                </a:solidFill>
              </a:rPr>
              <a:t>Впоследствии</a:t>
            </a:r>
            <a:r>
              <a:rPr lang="ru-RU" sz="1800" dirty="0">
                <a:solidFill>
                  <a:schemeClr val="tx1"/>
                </a:solidFill>
              </a:rPr>
              <a:t>, на территории городского парка культуры и отдыха имени Горького, появилась братская могила</a:t>
            </a:r>
            <a:r>
              <a:rPr lang="ru-RU" sz="1800" dirty="0" smtClean="0">
                <a:solidFill>
                  <a:schemeClr val="tx1"/>
                </a:solidFill>
              </a:rPr>
              <a:t>7 мая 1965 года на братский могиле был установлен памятник в честь погибших освободителей города.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Находится:</a:t>
            </a:r>
            <a:r>
              <a:rPr lang="ru-RU" sz="1800" dirty="0" smtClean="0">
                <a:solidFill>
                  <a:schemeClr val="tx1"/>
                </a:solidFill>
              </a:rPr>
              <a:t> Донецкая область, г. Горловка, Центрально-Городской район,  улица Парковая, 1, в парке культуры и отдыха имени М. Горького.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ictims_factory_workers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6" y="764704"/>
            <a:ext cx="562565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61188" y="428604"/>
            <a:ext cx="3104860" cy="5715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Памятный комплекс «Памяти погибших заводчан»</a:t>
            </a:r>
            <a:r>
              <a:rPr lang="ru-RU" sz="18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 честь машиностроителей, погибших на фронтах Великой Отечественной войны, в 1993 году был сооружен мемориал «Памяти погибших заводчан».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Находится:</a:t>
            </a:r>
            <a:r>
              <a:rPr lang="ru-RU" sz="1800" dirty="0" smtClean="0">
                <a:solidFill>
                  <a:schemeClr val="tx1"/>
                </a:solidFill>
              </a:rPr>
              <a:t> Донецкая область, г. Горловка, Центрально-Городской район, улица Катеринича, возле заводоуправления ОАО «Машиностроительный завод».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oldier_athletes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4288199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332046"/>
            <a:ext cx="4050032" cy="564360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Памятник воинам-спортсменам</a:t>
            </a:r>
            <a:r>
              <a:rPr lang="ru-RU" sz="1800" dirty="0" smtClean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>На всей территории бывшего Советского Союза таких памятников было установлено только два -  памятники воинам-спортсменам. Один находится в Киеве. Поставлен футболистам киевского «Динамо» (знаменитый матч смерти). А второй стоит в Горловке.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</a:rPr>
              <a:t>Этот памятник был установлен 9 мая 1980 года возле спорткомплекса «Шахтер» в тот год, когда в Москве проходила Олимпиада. 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Находится:</a:t>
            </a:r>
            <a:r>
              <a:rPr lang="ru-RU" sz="1800" dirty="0" smtClean="0">
                <a:solidFill>
                  <a:schemeClr val="tx1"/>
                </a:solidFill>
              </a:rPr>
              <a:t> Донецкая область, г. Горловка, улица Мариупольская, 1, возле спортивного комплекса «Шахтер».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mashzavod a1e3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r="15837"/>
          <a:stretch/>
        </p:blipFill>
        <p:spPr bwMode="auto">
          <a:xfrm>
            <a:off x="251520" y="476672"/>
            <a:ext cx="47604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0802"/>
            <a:ext cx="4572000" cy="75713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Helvetica Neue"/>
              </a:rPr>
              <a:t>Братская могила советских военнопленных концентрационного лагеря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b="1" dirty="0">
                <a:solidFill>
                  <a:srgbClr val="333333"/>
                </a:solidFill>
                <a:latin typeface="Helvetica Neue"/>
              </a:rPr>
            </a:br>
            <a:r>
              <a:rPr lang="ru-RU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b="1" dirty="0">
                <a:solidFill>
                  <a:srgbClr val="333333"/>
                </a:solidFill>
                <a:latin typeface="Helvetica Neue"/>
              </a:rPr>
            </a:br>
            <a:r>
              <a:rPr lang="ru-RU" dirty="0"/>
              <a:t>В период оккупации Горловки на территории города фашистскими захватчиками было </a:t>
            </a:r>
            <a:r>
              <a:rPr lang="ru-RU" dirty="0" smtClean="0"/>
              <a:t>созданы концентрационные лагеря. </a:t>
            </a:r>
            <a:r>
              <a:rPr lang="ru-RU" dirty="0"/>
              <a:t>Один из таких лагерей был создан немецкими и итальянскими частями в районе стандартной жилой застройки машиностроительного завода им. Кирова.  </a:t>
            </a:r>
            <a:r>
              <a:rPr lang="ru-RU" dirty="0" smtClean="0"/>
              <a:t>В </a:t>
            </a:r>
            <a:r>
              <a:rPr lang="ru-RU" dirty="0"/>
              <a:t>период оккупации (1941 – 1943 гг.) в одном из концлагерей города в поселке машзавода им. Кирова </a:t>
            </a:r>
            <a:r>
              <a:rPr lang="ru-RU" dirty="0" smtClean="0"/>
              <a:t>погибли </a:t>
            </a:r>
            <a:r>
              <a:rPr lang="ru-RU" dirty="0"/>
              <a:t>2156 человек, которые первоначально были захоронены в 165 могилах. В 1950 году 2045 военнопленных перезахоронены в одну братскую могилу. Ни одно из имен не установлено. В том же году 14 мая был установлен памятник на этой братской могиле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61280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60648"/>
            <a:ext cx="5400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Helvetica Neue"/>
              </a:rPr>
              <a:t>Памятник жертвам фашизма на месте шурфа бывшей шахты «</a:t>
            </a:r>
            <a:r>
              <a:rPr lang="ru-RU" b="1" dirty="0" err="1">
                <a:solidFill>
                  <a:srgbClr val="C00000"/>
                </a:solidFill>
                <a:latin typeface="Helvetica Neue"/>
              </a:rPr>
              <a:t>Узловская</a:t>
            </a:r>
            <a:r>
              <a:rPr lang="ru-RU" b="1" dirty="0">
                <a:solidFill>
                  <a:srgbClr val="C00000"/>
                </a:solidFill>
                <a:latin typeface="Helvetica Neue"/>
              </a:rPr>
              <a:t>»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b="1" dirty="0">
                <a:solidFill>
                  <a:srgbClr val="333333"/>
                </a:solidFill>
                <a:latin typeface="Helvetica Neue"/>
              </a:rPr>
            </a:br>
            <a:r>
              <a:rPr lang="ru-RU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b="1" dirty="0">
                <a:solidFill>
                  <a:srgbClr val="333333"/>
                </a:solidFill>
                <a:latin typeface="Helvetica Neue"/>
              </a:rPr>
            </a:br>
            <a:r>
              <a:rPr lang="ru-RU" dirty="0"/>
              <a:t>Во время немецко-фашистской оккупации ствол шахты «</a:t>
            </a:r>
            <a:r>
              <a:rPr lang="ru-RU" dirty="0" err="1"/>
              <a:t>Узловская</a:t>
            </a:r>
            <a:r>
              <a:rPr lang="ru-RU" dirty="0"/>
              <a:t>» использовался для погребения тел жертв репрессий против гражданского населения и партизан. В этот шурф гитлеровцы сбрасывали тела жителей города Горловки, военнопленных, партизан и подпольщиков, в том числе женщин, детей и людей преклонного возраста, которых часто привозили из других районов Сталинской </a:t>
            </a:r>
            <a:r>
              <a:rPr lang="ru-RU" dirty="0" smtClean="0"/>
              <a:t>области. Особенно </a:t>
            </a:r>
            <a:r>
              <a:rPr lang="ru-RU" dirty="0"/>
              <a:t>массовыми были расстрелы в феврале 1942 г., когда в шурф были сброшены тела граждан, привезенных на 25 грузовиках. Тела погибших уничтожались взрывами гранат и путем сжигания в шурфе. Количество тел, которые были сброшены в шурф «</a:t>
            </a:r>
            <a:r>
              <a:rPr lang="ru-RU" dirty="0" err="1"/>
              <a:t>Узловской</a:t>
            </a:r>
            <a:r>
              <a:rPr lang="ru-RU" dirty="0"/>
              <a:t>», точно неизвестно. </a:t>
            </a:r>
            <a:br>
              <a:rPr lang="ru-RU" dirty="0"/>
            </a:br>
            <a:r>
              <a:rPr lang="ru-RU" dirty="0" smtClean="0">
                <a:hlinkClick r:id="rId2"/>
              </a:rPr>
              <a:t>/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3" name="Picture 4" descr="https://pp.userapi.com/c625420/v625420737/e02f/-ZleE5iG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7" y="692696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432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Helvetica Neue"/>
              </a:rPr>
              <a:t>Мемориальный комплекс-могила советских воинов и партизан «Партизанская слава»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b="1" dirty="0">
                <a:solidFill>
                  <a:srgbClr val="333333"/>
                </a:solidFill>
                <a:latin typeface="Helvetica Neue"/>
              </a:rPr>
            </a:br>
            <a:r>
              <a:rPr lang="ru-RU" b="1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b="1" dirty="0">
                <a:solidFill>
                  <a:srgbClr val="333333"/>
                </a:solidFill>
                <a:latin typeface="Helvetica Neue"/>
              </a:rPr>
            </a:br>
            <a:r>
              <a:rPr lang="ru-RU" dirty="0"/>
              <a:t>В октябре 1941 года решением </a:t>
            </a:r>
            <a:r>
              <a:rPr lang="ru-RU" dirty="0" err="1"/>
              <a:t>Горловского</a:t>
            </a:r>
            <a:r>
              <a:rPr lang="ru-RU" dirty="0"/>
              <a:t> подпольного районного комитета был создан партизанский отряд из работников железнодорожных станций Никитовка и Красный </a:t>
            </a:r>
            <a:r>
              <a:rPr lang="ru-RU" dirty="0" smtClean="0"/>
              <a:t>Лиман. </a:t>
            </a:r>
            <a:r>
              <a:rPr lang="ru-RU" dirty="0"/>
              <a:t>Отряд действовал в районе Красно-Лиманского леса и Славянске. За 15 месяцев своего существования партизанский отряд </a:t>
            </a:r>
            <a:r>
              <a:rPr lang="ru-RU" dirty="0" err="1"/>
              <a:t>Смолянова</a:t>
            </a:r>
            <a:r>
              <a:rPr lang="ru-RU" dirty="0"/>
              <a:t> Б. С. совершил 50 боевых операций, уничтожил 983 гитлеровца и полицая, 72 автомашины, 8 поездов противника</a:t>
            </a:r>
            <a:r>
              <a:rPr lang="ru-RU" dirty="0" smtClean="0"/>
              <a:t>.. </a:t>
            </a:r>
            <a:r>
              <a:rPr lang="ru-RU" dirty="0"/>
              <a:t>Общее количество солдат, похороненных в братской могиле, составляет 7 </a:t>
            </a:r>
            <a:r>
              <a:rPr lang="ru-RU" dirty="0" smtClean="0"/>
              <a:t>человек. </a:t>
            </a:r>
            <a:r>
              <a:rPr lang="ru-RU" dirty="0"/>
              <a:t>В 1952 году на могиле был установлен памятник.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hlinkClick r:id="rId2"/>
              </a:rPr>
              <a:t>/</a:t>
            </a:r>
            <a:endParaRPr lang="ru-RU" dirty="0"/>
          </a:p>
          <a:p>
            <a:pPr algn="r"/>
            <a:endParaRPr lang="ru-RU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2054" name="Picture 6" descr="ÐÐ°ÑÑÐ¸Ð½ÐºÐ¸ Ð¿Ð¾ Ð·Ð°Ð¿ÑÐ¾ÑÑ Ð¿Ð°Ð¼ÑÑÐ½Ð¸Ðº Ð½Ð¸ÐºÐ¸ÑÐ¾Ð²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" y="620688"/>
            <a:ext cx="4074840" cy="54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845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906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Century Gothic</vt:lpstr>
      <vt:lpstr>Helvetica Neue</vt:lpstr>
      <vt:lpstr>Times New Roman</vt:lpstr>
      <vt:lpstr>Wingdings 3</vt:lpstr>
      <vt:lpstr>Легкий дым</vt:lpstr>
      <vt:lpstr>Памятники Горловки, связанные с событиями Великой Отечественной войны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воинам-землякам в Сквере Героев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ГОРЛОВКИ</dc:title>
  <dc:creator>User</dc:creator>
  <cp:lastModifiedBy>Артем</cp:lastModifiedBy>
  <cp:revision>23</cp:revision>
  <dcterms:modified xsi:type="dcterms:W3CDTF">2020-04-13T03:53:21Z</dcterms:modified>
</cp:coreProperties>
</file>