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97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69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28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43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2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25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56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64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8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8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4DE1-3649-4123-9196-C0305848CE3A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46558-BB34-4254-AF51-2E64D6826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83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Преступность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87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9880" y="708338"/>
            <a:ext cx="10381664" cy="416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6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15178" y="360608"/>
            <a:ext cx="2492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ПРИЧИНЫ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390918" y="1854558"/>
            <a:ext cx="521636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/>
              <a:t>Полиция не работает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Воспитание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Безработица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Безнаказанность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Пьянство и наркомания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Приезжие с юга</a:t>
            </a:r>
          </a:p>
          <a:p>
            <a:pPr marL="342900" indent="-342900">
              <a:buAutoNum type="arabicPeriod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6615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95482" y="708338"/>
            <a:ext cx="3919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СПОСОБЫ БОРЬБЫ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33340" y="1661374"/>
            <a:ext cx="1114907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/>
              <a:t>Реформа уголовного судопроизводства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Воспитание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Повышение правовой культуры граждан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Ужесточение наказаний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Повышение экономического благосостояния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4086752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Преступность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Преступность</dc:title>
  <dc:creator>Александр Васильев</dc:creator>
  <cp:lastModifiedBy>Александр Васильев</cp:lastModifiedBy>
  <cp:revision>2</cp:revision>
  <dcterms:created xsi:type="dcterms:W3CDTF">2015-12-22T21:43:00Z</dcterms:created>
  <dcterms:modified xsi:type="dcterms:W3CDTF">2015-12-22T21:43:47Z</dcterms:modified>
</cp:coreProperties>
</file>