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3C3B-4A35-481E-96CF-87C9D5A52199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16EB9-090F-4BDD-91F2-E1B269D4EC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3C3B-4A35-481E-96CF-87C9D5A52199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16EB9-090F-4BDD-91F2-E1B269D4EC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3C3B-4A35-481E-96CF-87C9D5A52199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16EB9-090F-4BDD-91F2-E1B269D4EC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3C3B-4A35-481E-96CF-87C9D5A52199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16EB9-090F-4BDD-91F2-E1B269D4EC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3C3B-4A35-481E-96CF-87C9D5A52199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16EB9-090F-4BDD-91F2-E1B269D4EC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3C3B-4A35-481E-96CF-87C9D5A52199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16EB9-090F-4BDD-91F2-E1B269D4EC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3C3B-4A35-481E-96CF-87C9D5A52199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16EB9-090F-4BDD-91F2-E1B269D4EC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3C3B-4A35-481E-96CF-87C9D5A52199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16EB9-090F-4BDD-91F2-E1B269D4EC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3C3B-4A35-481E-96CF-87C9D5A52199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16EB9-090F-4BDD-91F2-E1B269D4EC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3C3B-4A35-481E-96CF-87C9D5A52199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16EB9-090F-4BDD-91F2-E1B269D4EC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F3C3B-4A35-481E-96CF-87C9D5A52199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4D16EB9-090F-4BDD-91F2-E1B269D4EC8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8F3C3B-4A35-481E-96CF-87C9D5A52199}" type="datetimeFigureOut">
              <a:rPr lang="ru-RU" smtClean="0"/>
              <a:pPr/>
              <a:t>03.04.2014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D16EB9-090F-4BDD-91F2-E1B269D4EC8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204864"/>
            <a:ext cx="7851648" cy="995536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My </a:t>
            </a:r>
            <a:r>
              <a:rPr lang="en-US" sz="6600" dirty="0" err="1" smtClean="0"/>
              <a:t>favourite</a:t>
            </a:r>
            <a:r>
              <a:rPr lang="en-US" sz="6600" dirty="0" smtClean="0"/>
              <a:t> animal!</a:t>
            </a:r>
            <a:r>
              <a:rPr lang="ru-RU" sz="6600" dirty="0" smtClean="0"/>
              <a:t>  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3228536"/>
            <a:ext cx="2663968" cy="2432712"/>
          </a:xfrm>
        </p:spPr>
        <p:txBody>
          <a:bodyPr>
            <a:normAutofit/>
          </a:bodyPr>
          <a:lstStyle/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5157192"/>
            <a:ext cx="8424936" cy="108012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animal is dog.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sidit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>
          <a:xfrm>
            <a:off x="1691680" y="764704"/>
            <a:ext cx="5057187" cy="43061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352928" cy="1152128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Dogs like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to play with a ball and a disk.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x_722d765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1534" b="21534"/>
          <a:stretch>
            <a:fillRect/>
          </a:stretch>
        </p:blipFill>
        <p:spPr>
          <a:xfrm rot="420000">
            <a:off x="3505153" y="1206051"/>
            <a:ext cx="4617720" cy="387707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705872"/>
            <a:ext cx="820891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4400" dirty="0" smtClean="0"/>
              <a:t>What</a:t>
            </a:r>
            <a:r>
              <a:rPr lang="ru-RU" sz="4400" dirty="0" smtClean="0"/>
              <a:t> </a:t>
            </a:r>
            <a:r>
              <a:rPr lang="en-US" sz="4400" dirty="0" smtClean="0"/>
              <a:t>do they like to eat</a:t>
            </a:r>
            <a:r>
              <a:rPr lang="ru-RU" sz="4400" dirty="0" smtClean="0"/>
              <a:t>?</a:t>
            </a:r>
            <a:r>
              <a:rPr lang="en-US" sz="4400" dirty="0" smtClean="0"/>
              <a:t> They like meat, bones, sausages.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pic>
        <p:nvPicPr>
          <p:cNvPr id="5" name="Рисунок 4" descr="nemeckaya-ovcharka_1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0837" r="10837"/>
          <a:stretch>
            <a:fillRect/>
          </a:stretch>
        </p:blipFill>
        <p:spPr>
          <a:xfrm rot="420000">
            <a:off x="3426229" y="671389"/>
            <a:ext cx="4617720" cy="393192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</TotalTime>
  <Words>21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My favourite animal!  </vt:lpstr>
      <vt:lpstr>My favourite animal is dog.</vt:lpstr>
      <vt:lpstr>Dogs like to play with a ball and a disk.</vt:lpstr>
      <vt:lpstr>     What do they like to eat? They like meat, bones, sausages.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Tesla</dc:creator>
  <cp:lastModifiedBy>alena</cp:lastModifiedBy>
  <cp:revision>13</cp:revision>
  <dcterms:created xsi:type="dcterms:W3CDTF">2013-02-07T18:10:03Z</dcterms:created>
  <dcterms:modified xsi:type="dcterms:W3CDTF">2014-04-03T16:05:17Z</dcterms:modified>
</cp:coreProperties>
</file>