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F3C3B-4A35-481E-96CF-87C9D5A52199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16EB9-090F-4BDD-91F2-E1B269D4EC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04864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My </a:t>
            </a:r>
            <a:r>
              <a:rPr lang="en-US" sz="6600" dirty="0" err="1" smtClean="0"/>
              <a:t>favourite</a:t>
            </a:r>
            <a:r>
              <a:rPr lang="en-US" sz="6600" dirty="0" smtClean="0"/>
              <a:t> animal!</a:t>
            </a:r>
            <a:r>
              <a:rPr lang="ru-RU" sz="6600" dirty="0" smtClean="0"/>
              <a:t> 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228536"/>
            <a:ext cx="2663968" cy="243271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424936" cy="108012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animal is dog.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sidi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>
            <a:off x="1691680" y="764704"/>
            <a:ext cx="5057187" cy="4306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Dogs like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play with a ball and a disk.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x_722d765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534" b="21534"/>
          <a:stretch>
            <a:fillRect/>
          </a:stretch>
        </p:blipFill>
        <p:spPr>
          <a:xfrm rot="420000">
            <a:off x="3505153" y="1206051"/>
            <a:ext cx="4617720" cy="38770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05872"/>
            <a:ext cx="820891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4400" dirty="0" smtClean="0"/>
              <a:t>What</a:t>
            </a:r>
            <a:r>
              <a:rPr lang="ru-RU" sz="4400" dirty="0" smtClean="0"/>
              <a:t> </a:t>
            </a:r>
            <a:r>
              <a:rPr lang="en-US" sz="4400" dirty="0" smtClean="0"/>
              <a:t>do they like to eat</a:t>
            </a:r>
            <a:r>
              <a:rPr lang="ru-RU" sz="4400" dirty="0" smtClean="0"/>
              <a:t>?</a:t>
            </a:r>
            <a:r>
              <a:rPr lang="en-US" sz="4400" dirty="0" smtClean="0"/>
              <a:t> They like meat, bones, sausages.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Рисунок 4" descr="nemeckaya-ovcharka_1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>
          <a:xfrm rot="420000">
            <a:off x="3426229" y="671389"/>
            <a:ext cx="4617720" cy="393192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21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My favourite animal!  </vt:lpstr>
      <vt:lpstr>My favourite animal is dog.</vt:lpstr>
      <vt:lpstr>Dogs like to play with a ball and a disk.</vt:lpstr>
      <vt:lpstr>     What do they like to eat? They like meat, bones, sausages.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Tesla</dc:creator>
  <cp:lastModifiedBy>alena</cp:lastModifiedBy>
  <cp:revision>13</cp:revision>
  <dcterms:created xsi:type="dcterms:W3CDTF">2013-02-07T18:10:03Z</dcterms:created>
  <dcterms:modified xsi:type="dcterms:W3CDTF">2014-04-03T16:05:17Z</dcterms:modified>
</cp:coreProperties>
</file>