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Біблійна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Каїна</a:t>
            </a:r>
            <a:r>
              <a:rPr lang="ru-RU" dirty="0"/>
              <a:t> й Авеля в </a:t>
            </a:r>
            <a:r>
              <a:rPr lang="ru-RU" dirty="0" err="1"/>
              <a:t>живописі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544616" cy="1752600"/>
          </a:xfrm>
        </p:spPr>
        <p:txBody>
          <a:bodyPr/>
          <a:lstStyle/>
          <a:p>
            <a:r>
              <a:rPr lang="uk-UA" dirty="0" smtClean="0"/>
              <a:t>Автор – учениця  -- класу</a:t>
            </a:r>
          </a:p>
          <a:p>
            <a:r>
              <a:rPr lang="uk-UA" dirty="0" smtClean="0"/>
              <a:t>Прізвище, ім’я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8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err="1"/>
              <a:t>Художній</a:t>
            </a:r>
            <a:r>
              <a:rPr lang="ru-RU" dirty="0"/>
              <a:t> мотив «</a:t>
            </a:r>
            <a:r>
              <a:rPr lang="ru-RU" dirty="0" err="1"/>
              <a:t>убивства</a:t>
            </a:r>
            <a:r>
              <a:rPr lang="ru-RU" dirty="0"/>
              <a:t> Авеля </a:t>
            </a:r>
            <a:r>
              <a:rPr lang="ru-RU" dirty="0" err="1"/>
              <a:t>Каїном</a:t>
            </a:r>
            <a:r>
              <a:rPr lang="ru-RU" dirty="0"/>
              <a:t>» </a:t>
            </a:r>
            <a:r>
              <a:rPr lang="ru-RU" dirty="0" err="1"/>
              <a:t>зображено</a:t>
            </a:r>
            <a:r>
              <a:rPr lang="ru-RU" dirty="0"/>
              <a:t> на </a:t>
            </a:r>
            <a:r>
              <a:rPr lang="ru-RU" dirty="0" err="1"/>
              <a:t>барельєфі</a:t>
            </a:r>
            <a:r>
              <a:rPr lang="ru-RU" dirty="0"/>
              <a:t> </a:t>
            </a:r>
            <a:r>
              <a:rPr lang="ru-RU" dirty="0" err="1"/>
              <a:t>капітула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Солсберійського</a:t>
            </a:r>
            <a:r>
              <a:rPr lang="ru-RU" dirty="0"/>
              <a:t> собору (</a:t>
            </a:r>
            <a:r>
              <a:rPr lang="en-US" dirty="0"/>
              <a:t>XIII </a:t>
            </a:r>
            <a:r>
              <a:rPr lang="ru-RU" dirty="0"/>
              <a:t>ст.), на </a:t>
            </a:r>
            <a:r>
              <a:rPr lang="ru-RU" dirty="0" err="1"/>
              <a:t>вітражі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собору </a:t>
            </a:r>
            <a:r>
              <a:rPr lang="ru-RU" dirty="0" err="1"/>
              <a:t>Шалон-сюр-Марн</a:t>
            </a:r>
            <a:r>
              <a:rPr lang="ru-RU" dirty="0"/>
              <a:t>, на </a:t>
            </a:r>
            <a:r>
              <a:rPr lang="ru-RU" dirty="0" err="1"/>
              <a:t>бронзових</a:t>
            </a:r>
            <a:r>
              <a:rPr lang="ru-RU" dirty="0"/>
              <a:t> дверях с.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Св. </a:t>
            </a:r>
            <a:r>
              <a:rPr lang="ru-RU" dirty="0" err="1"/>
              <a:t>Михайла</a:t>
            </a:r>
            <a:r>
              <a:rPr lang="ru-RU" dirty="0"/>
              <a:t> в </a:t>
            </a:r>
            <a:r>
              <a:rPr lang="ru-RU" dirty="0" err="1"/>
              <a:t>Гільдесгаймі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30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сюжету </a:t>
            </a:r>
            <a:r>
              <a:rPr lang="ru-RU" dirty="0" err="1"/>
              <a:t>легенди</a:t>
            </a:r>
            <a:r>
              <a:rPr lang="ru-RU" dirty="0"/>
              <a:t> про </a:t>
            </a:r>
            <a:r>
              <a:rPr lang="ru-RU" dirty="0" err="1"/>
              <a:t>Каїна</a:t>
            </a:r>
            <a:r>
              <a:rPr lang="ru-RU" dirty="0"/>
              <a:t> та </a:t>
            </a:r>
            <a:r>
              <a:rPr lang="ru-RU" dirty="0" err="1"/>
              <a:t>Авелі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 з </a:t>
            </a:r>
            <a:r>
              <a:rPr lang="ru-RU" dirty="0" err="1"/>
              <a:t>душевним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/>
              <a:t> і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переживанням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en-US" dirty="0"/>
              <a:t>XVI-XVII </a:t>
            </a:r>
            <a:r>
              <a:rPr lang="ru-RU" dirty="0"/>
              <a:t>ст.: </a:t>
            </a:r>
            <a:r>
              <a:rPr lang="ru-RU" dirty="0" err="1"/>
              <a:t>Корреджо</a:t>
            </a:r>
            <a:r>
              <a:rPr lang="ru-RU" dirty="0"/>
              <a:t>, </a:t>
            </a:r>
            <a:r>
              <a:rPr lang="ru-RU" dirty="0" err="1"/>
              <a:t>Тіціан</a:t>
            </a:r>
            <a:r>
              <a:rPr lang="ru-RU" dirty="0"/>
              <a:t>, </a:t>
            </a:r>
            <a:r>
              <a:rPr lang="ru-RU" dirty="0" err="1"/>
              <a:t>Тінторетто</a:t>
            </a:r>
            <a:r>
              <a:rPr lang="ru-RU" dirty="0"/>
              <a:t>, Дюрер, Рубенс, Рембрандт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26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Каїн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Авеля до </a:t>
            </a:r>
            <a:r>
              <a:rPr lang="ru-RU" dirty="0" err="1" smtClean="0"/>
              <a:t>смерті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</a:t>
            </a:r>
            <a:r>
              <a:rPr lang="ru-RU" dirty="0"/>
              <a:t>Джеймс </a:t>
            </a:r>
            <a:r>
              <a:rPr lang="ru-RU" dirty="0" err="1" smtClean="0"/>
              <a:t>Тіссо</a:t>
            </a:r>
            <a:r>
              <a:rPr lang="ru-RU" dirty="0" smtClean="0"/>
              <a:t>(1900 р.)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476672"/>
            <a:ext cx="3347864" cy="427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17293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І сказав </a:t>
            </a:r>
            <a:r>
              <a:rPr lang="ru-RU" sz="2800" dirty="0" err="1"/>
              <a:t>Каїн</a:t>
            </a:r>
            <a:r>
              <a:rPr lang="ru-RU" sz="2800" dirty="0"/>
              <a:t> </a:t>
            </a:r>
            <a:r>
              <a:rPr lang="ru-RU" sz="2800" dirty="0" err="1"/>
              <a:t>своєму</a:t>
            </a:r>
            <a:r>
              <a:rPr lang="ru-RU" sz="2800" dirty="0"/>
              <a:t> </a:t>
            </a:r>
            <a:r>
              <a:rPr lang="ru-RU" sz="2800" dirty="0" err="1"/>
              <a:t>братові</a:t>
            </a:r>
            <a:r>
              <a:rPr lang="ru-RU" sz="2800" dirty="0"/>
              <a:t> Авелю: </a:t>
            </a:r>
            <a:r>
              <a:rPr lang="ru-RU" sz="2800" dirty="0" smtClean="0"/>
              <a:t>«</a:t>
            </a:r>
            <a:r>
              <a:rPr lang="ru-RU" sz="2800" dirty="0" err="1" smtClean="0"/>
              <a:t>Вийдемо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smtClean="0"/>
              <a:t>поле»</a:t>
            </a:r>
          </a:p>
          <a:p>
            <a:r>
              <a:rPr lang="uk-UA" sz="2800" dirty="0" smtClean="0"/>
              <a:t>                  Книга Буття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558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9036496" cy="1600200"/>
          </a:xfrm>
        </p:spPr>
        <p:txBody>
          <a:bodyPr>
            <a:normAutofit/>
          </a:bodyPr>
          <a:lstStyle/>
          <a:p>
            <a:r>
              <a:rPr lang="ru-RU" sz="4800" dirty="0" err="1"/>
              <a:t>Каїн</a:t>
            </a:r>
            <a:r>
              <a:rPr lang="ru-RU" sz="4800" dirty="0"/>
              <a:t>, </a:t>
            </a:r>
            <a:r>
              <a:rPr lang="ru-RU" sz="4800" dirty="0" err="1"/>
              <a:t>що</a:t>
            </a:r>
            <a:r>
              <a:rPr lang="ru-RU" sz="4800" dirty="0"/>
              <a:t> </a:t>
            </a:r>
            <a:r>
              <a:rPr lang="ru-RU" sz="4800" dirty="0" err="1"/>
              <a:t>вбиває</a:t>
            </a:r>
            <a:r>
              <a:rPr lang="ru-RU" sz="4800" dirty="0"/>
              <a:t> </a:t>
            </a:r>
            <a:r>
              <a:rPr lang="ru-RU" sz="4800" dirty="0" smtClean="0"/>
              <a:t>Авеля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автор </a:t>
            </a:r>
            <a:r>
              <a:rPr lang="ru-RU" sz="4800" dirty="0" err="1"/>
              <a:t>Пітер</a:t>
            </a:r>
            <a:r>
              <a:rPr lang="ru-RU" sz="4800" dirty="0"/>
              <a:t> Пауль </a:t>
            </a:r>
            <a:r>
              <a:rPr lang="ru-RU" sz="4800" dirty="0" smtClean="0"/>
              <a:t>Рубенс</a:t>
            </a:r>
            <a:r>
              <a:rPr lang="en-US" sz="4800" dirty="0" smtClean="0"/>
              <a:t> (</a:t>
            </a:r>
            <a:r>
              <a:rPr lang="ru-RU" sz="4800" dirty="0" smtClean="0"/>
              <a:t>1600</a:t>
            </a:r>
            <a:r>
              <a:rPr lang="uk-UA" sz="4800" dirty="0" smtClean="0"/>
              <a:t>р.)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04664"/>
            <a:ext cx="3534122" cy="48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0872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… і </a:t>
            </a:r>
            <a:r>
              <a:rPr lang="ru-RU" sz="3200" dirty="0"/>
              <a:t>коли вони </a:t>
            </a:r>
            <a:r>
              <a:rPr lang="ru-RU" sz="3200" dirty="0" err="1"/>
              <a:t>були</a:t>
            </a:r>
            <a:r>
              <a:rPr lang="ru-RU" sz="3200" dirty="0"/>
              <a:t> в </a:t>
            </a:r>
            <a:r>
              <a:rPr lang="ru-RU" sz="3200" dirty="0" err="1"/>
              <a:t>полі</a:t>
            </a:r>
            <a:r>
              <a:rPr lang="ru-RU" sz="3200" dirty="0"/>
              <a:t>, </a:t>
            </a:r>
            <a:r>
              <a:rPr lang="ru-RU" sz="3200" dirty="0" err="1"/>
              <a:t>Каїн</a:t>
            </a:r>
            <a:r>
              <a:rPr lang="ru-RU" sz="3200" dirty="0"/>
              <a:t> </a:t>
            </a:r>
            <a:r>
              <a:rPr lang="ru-RU" sz="3200" dirty="0" err="1"/>
              <a:t>піднявся</a:t>
            </a:r>
            <a:r>
              <a:rPr lang="ru-RU" sz="3200" dirty="0"/>
              <a:t> на </a:t>
            </a:r>
            <a:r>
              <a:rPr lang="ru-RU" sz="3200" dirty="0" err="1"/>
              <a:t>свого</a:t>
            </a:r>
            <a:r>
              <a:rPr lang="ru-RU" sz="3200" dirty="0"/>
              <a:t> брата Авеля та вбив </a:t>
            </a:r>
            <a:r>
              <a:rPr lang="ru-RU" sz="3200" dirty="0" err="1"/>
              <a:t>його</a:t>
            </a:r>
            <a:r>
              <a:rPr lang="ru-RU" sz="3200" dirty="0" smtClean="0"/>
              <a:t>.</a:t>
            </a:r>
          </a:p>
          <a:p>
            <a:r>
              <a:rPr lang="uk-UA" sz="3200" dirty="0"/>
              <a:t> </a:t>
            </a:r>
            <a:r>
              <a:rPr lang="uk-UA" sz="3200" dirty="0" smtClean="0"/>
              <a:t>          Книга Буття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53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0"/>
            <a:ext cx="8964488" cy="1600200"/>
          </a:xfrm>
        </p:spPr>
        <p:txBody>
          <a:bodyPr>
            <a:normAutofit/>
          </a:bodyPr>
          <a:lstStyle/>
          <a:p>
            <a:r>
              <a:rPr lang="ru-RU" sz="4800" dirty="0" err="1"/>
              <a:t>Каїн</a:t>
            </a:r>
            <a:r>
              <a:rPr lang="ru-RU" sz="4800" dirty="0"/>
              <a:t> та </a:t>
            </a:r>
            <a:r>
              <a:rPr lang="ru-RU" sz="4800" dirty="0" smtClean="0"/>
              <a:t>Авель</a:t>
            </a:r>
            <a:br>
              <a:rPr lang="ru-RU" sz="4800" dirty="0" smtClean="0"/>
            </a:br>
            <a:r>
              <a:rPr lang="ru-RU" sz="4800" dirty="0" smtClean="0"/>
              <a:t>автор </a:t>
            </a:r>
            <a:r>
              <a:rPr lang="ru-RU" sz="4800" dirty="0" err="1" smtClean="0"/>
              <a:t>Тиціан</a:t>
            </a:r>
            <a:r>
              <a:rPr lang="ru-RU" sz="4800" dirty="0"/>
              <a:t> (16 </a:t>
            </a:r>
            <a:r>
              <a:rPr lang="ru-RU" sz="4800" dirty="0" smtClean="0"/>
              <a:t>ст.)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98778"/>
            <a:ext cx="4398218" cy="455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3456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… </a:t>
            </a:r>
            <a:r>
              <a:rPr lang="ru-RU" sz="2800" dirty="0" err="1" smtClean="0"/>
              <a:t>диявол</a:t>
            </a:r>
            <a:r>
              <a:rPr lang="ru-RU" sz="2800" dirty="0" smtClean="0"/>
              <a:t> </a:t>
            </a:r>
            <a:r>
              <a:rPr lang="ru-RU" sz="2800" dirty="0" err="1"/>
              <a:t>з'явився</a:t>
            </a:r>
            <a:r>
              <a:rPr lang="ru-RU" sz="2800" dirty="0"/>
              <a:t> </a:t>
            </a:r>
            <a:r>
              <a:rPr lang="ru-RU" sz="2800" dirty="0" err="1"/>
              <a:t>Каїну</a:t>
            </a:r>
            <a:r>
              <a:rPr lang="ru-RU" sz="2800" dirty="0"/>
              <a:t> і наказав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помститися</a:t>
            </a:r>
            <a:r>
              <a:rPr lang="ru-RU" sz="2800" dirty="0"/>
              <a:t> Авелю. "</a:t>
            </a:r>
            <a:r>
              <a:rPr lang="ru-RU" sz="2800" dirty="0" err="1"/>
              <a:t>Вдари</a:t>
            </a:r>
            <a:r>
              <a:rPr lang="ru-RU" sz="2800" dirty="0"/>
              <a:t> </a:t>
            </a:r>
            <a:r>
              <a:rPr lang="ru-RU" sz="2800" dirty="0" err="1"/>
              <a:t>камінь</a:t>
            </a:r>
            <a:r>
              <a:rPr lang="ru-RU" sz="2800" dirty="0"/>
              <a:t> головою Авеля і </a:t>
            </a:r>
            <a:r>
              <a:rPr lang="ru-RU" sz="2800" dirty="0" err="1"/>
              <a:t>вбий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", - </a:t>
            </a:r>
            <a:r>
              <a:rPr lang="ru-RU" sz="2800" dirty="0" err="1"/>
              <a:t>прошепотів</a:t>
            </a:r>
            <a:r>
              <a:rPr lang="ru-RU" sz="2800" dirty="0"/>
              <a:t> </a:t>
            </a:r>
            <a:r>
              <a:rPr lang="ru-RU" sz="2800" dirty="0" err="1"/>
              <a:t>диявол</a:t>
            </a:r>
            <a:r>
              <a:rPr lang="ru-RU" sz="2800" dirty="0"/>
              <a:t> </a:t>
            </a:r>
            <a:r>
              <a:rPr lang="ru-RU" sz="2800" dirty="0" err="1"/>
              <a:t>Каїну</a:t>
            </a:r>
            <a:r>
              <a:rPr lang="ru-RU" sz="2800" dirty="0" smtClean="0"/>
              <a:t>.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         Коран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980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Убивство</a:t>
            </a:r>
            <a:r>
              <a:rPr lang="ru-RU" dirty="0" smtClean="0"/>
              <a:t> </a:t>
            </a:r>
            <a:r>
              <a:rPr lang="ru-RU" dirty="0"/>
              <a:t>Авеля </a:t>
            </a:r>
            <a:r>
              <a:rPr lang="ru-RU" dirty="0" err="1" smtClean="0"/>
              <a:t>Каїном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автор </a:t>
            </a:r>
            <a:r>
              <a:rPr lang="ru-RU" dirty="0" err="1" smtClean="0"/>
              <a:t>Якопо</a:t>
            </a:r>
            <a:r>
              <a:rPr lang="ru-RU" dirty="0" smtClean="0"/>
              <a:t> </a:t>
            </a:r>
            <a:r>
              <a:rPr lang="ru-RU" dirty="0"/>
              <a:t>Пальма </a:t>
            </a:r>
            <a:r>
              <a:rPr lang="ru-RU" dirty="0" smtClean="0"/>
              <a:t>II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586" y="685800"/>
            <a:ext cx="48806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3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</TotalTime>
  <Words>164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Біблійна історія Каїна й Авеля в живописі</vt:lpstr>
      <vt:lpstr>Презентация PowerPoint</vt:lpstr>
      <vt:lpstr>Презентация PowerPoint</vt:lpstr>
      <vt:lpstr>Каїн веде Авеля до смерті автор Джеймс Тіссо(1900 р.)</vt:lpstr>
      <vt:lpstr>Каїн, що вбиває Авеля автор Пітер Пауль Рубенс (1600р.)</vt:lpstr>
      <vt:lpstr>Каїн та Авель автор Тиціан (16 ст.)</vt:lpstr>
      <vt:lpstr>Убивство Авеля Каїном автор Якопо Пальма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Біблійна історія Каїна й Авеля в живописі</dc:title>
  <dc:creator>USER</dc:creator>
  <cp:lastModifiedBy>USER</cp:lastModifiedBy>
  <cp:revision>5</cp:revision>
  <dcterms:created xsi:type="dcterms:W3CDTF">2022-10-06T20:59:49Z</dcterms:created>
  <dcterms:modified xsi:type="dcterms:W3CDTF">2022-10-06T21:56:52Z</dcterms:modified>
</cp:coreProperties>
</file>