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62" r:id="rId4"/>
    <p:sldId id="263" r:id="rId5"/>
    <p:sldId id="264" r:id="rId6"/>
    <p:sldId id="265" r:id="rId7"/>
    <p:sldId id="267" r:id="rId8"/>
    <p:sldId id="266" r:id="rId9"/>
    <p:sldId id="273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96448-7171-4761-BFB1-ED785A5828FA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D330E-6CD6-414C-B0D4-EB473592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0DCC5-10D3-4E1E-AD1B-39868450C7F3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3143-C38A-4B0B-B388-31278E702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52890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/>
              <a:t>«Степени сравнения прилагательных в английском языке».</a:t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8BE2638B-F56A-40B0-9461-28835FA5CE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mages.myshared.ru/6/574679/slide_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8001056" cy="60007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ages.myshared.ru/6/574679/slide_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8286776" cy="6215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fs1.ppt4web.ru/images/1487/67973/640/img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524760" cy="5643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fs00.infourok.ru/images/doc/124/145068/310/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928670"/>
            <a:ext cx="7072362" cy="5292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igslide.ru/images/6/5198/831/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7915275" cy="593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bigslide.ru/images/6/5198/831/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7915275" cy="593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ak-to-ent.net/inglsh/stepensravnenijaprilagatelnyk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7643866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ok-t.ru/studopedia/baza5/499493561174.files/image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988778" cy="5164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fs00.infourok.ru/images/doc/148/171224/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501090" cy="637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mypresentation.ru/documents/3bc568a9c49e7ab1b19077e9771addfc/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785818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images.myshared.ru/4/304491/slide_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8001056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</Words>
  <Application>Microsoft Office PowerPoint</Application>
  <PresentationFormat>Экран (4:3)</PresentationFormat>
  <Paragraphs>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«Степени сравнения прилагательных в английском языке».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:«Степени сравнения в английском языке». </dc:title>
  <dc:creator>WIN7XP</dc:creator>
  <cp:lastModifiedBy>22kbosn</cp:lastModifiedBy>
  <cp:revision>35</cp:revision>
  <dcterms:created xsi:type="dcterms:W3CDTF">2017-04-06T07:03:17Z</dcterms:created>
  <dcterms:modified xsi:type="dcterms:W3CDTF">2020-02-10T05:40:21Z</dcterms:modified>
</cp:coreProperties>
</file>