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79" r:id="rId4"/>
    <p:sldId id="280" r:id="rId5"/>
    <p:sldId id="281" r:id="rId6"/>
    <p:sldId id="282" r:id="rId7"/>
    <p:sldId id="283" r:id="rId8"/>
    <p:sldId id="28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2C27A2-9A41-4F5D-B64F-16824319821B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D322F3-F808-40EC-A0D8-256A39A3E7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9510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D322F3-F808-40EC-A0D8-256A39A3E772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41200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D066D-1FBE-482E-B885-E8CDC27DCF5A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055AF-721B-4E21-9BB3-35D5DB2B48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8450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D066D-1FBE-482E-B885-E8CDC27DCF5A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055AF-721B-4E21-9BB3-35D5DB2B48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2206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D066D-1FBE-482E-B885-E8CDC27DCF5A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055AF-721B-4E21-9BB3-35D5DB2B48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1044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D066D-1FBE-482E-B885-E8CDC27DCF5A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055AF-721B-4E21-9BB3-35D5DB2B48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6421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D066D-1FBE-482E-B885-E8CDC27DCF5A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055AF-721B-4E21-9BB3-35D5DB2B48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0183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D066D-1FBE-482E-B885-E8CDC27DCF5A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055AF-721B-4E21-9BB3-35D5DB2B48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7067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D066D-1FBE-482E-B885-E8CDC27DCF5A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055AF-721B-4E21-9BB3-35D5DB2B48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1575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D066D-1FBE-482E-B885-E8CDC27DCF5A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055AF-721B-4E21-9BB3-35D5DB2B48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7774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D066D-1FBE-482E-B885-E8CDC27DCF5A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055AF-721B-4E21-9BB3-35D5DB2B48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3691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D066D-1FBE-482E-B885-E8CDC27DCF5A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055AF-721B-4E21-9BB3-35D5DB2B48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9602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D066D-1FBE-482E-B885-E8CDC27DCF5A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055AF-721B-4E21-9BB3-35D5DB2B48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7384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9D066D-1FBE-482E-B885-E8CDC27DCF5A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055AF-721B-4E21-9BB3-35D5DB2B48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3699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16632"/>
            <a:ext cx="8496944" cy="2520280"/>
          </a:xfrm>
        </p:spPr>
        <p:txBody>
          <a:bodyPr>
            <a:normAutofit/>
          </a:bodyPr>
          <a:lstStyle/>
          <a:p>
            <a:r>
              <a:rPr lang="kk-KZ" sz="4000" b="1" dirty="0">
                <a:solidFill>
                  <a:schemeClr val="tx1"/>
                </a:solidFill>
              </a:rPr>
              <a:t> </a:t>
            </a:r>
            <a:endParaRPr lang="ru-RU" sz="4000" b="1" dirty="0">
              <a:solidFill>
                <a:schemeClr val="tx1"/>
              </a:solidFill>
            </a:endParaRPr>
          </a:p>
          <a:p>
            <a:r>
              <a:rPr lang="ru-RU" sz="4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Почему  Давид и  Бодри  были разного мнения о </a:t>
            </a:r>
            <a:r>
              <a:rPr lang="ru-RU" sz="4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Марате?</a:t>
            </a:r>
            <a:endParaRPr lang="ru-RU" sz="4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4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539552" y="2780928"/>
            <a:ext cx="805122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Цель урока:</a:t>
            </a: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интерпретировать картины Давида и Бодри для объяснения различных мнений  в отношении к героям картин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Концепт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урока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 «интерпретация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3195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Цели обучения       Критерии оценивания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251520" y="1124744"/>
            <a:ext cx="4244280" cy="532859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7.2.2.1 использовать произведения искусства для интерпретации исторических событий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7.2.2.2 определять  признаки основных течений в искусстве (неоклассицизм, романтизм, импрессионизм, реализм);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7.3.1.1 выявлять особенности республиканского строя</a:t>
            </a: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648200" y="1124744"/>
            <a:ext cx="4316288" cy="5472608"/>
          </a:xfrm>
        </p:spPr>
        <p:txBody>
          <a:bodyPr>
            <a:normAutofit fontScale="92500" lnSpcReduction="2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- интерпретирует картины Давида и Бодри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- выявляет признаки неоклассицизма, романтизма, импрессионизма, реализма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- выявляет изменения в формах правления в период деятельности данных художников.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568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8641"/>
            <a:ext cx="8352928" cy="610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256110" y="6341039"/>
            <a:ext cx="47757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Жак Луи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Давид «Клятва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горациев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7492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5901323"/>
            <a:ext cx="73115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Каспар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Давид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Фридрих "Странник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над морем тумана"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1130" y="164235"/>
            <a:ext cx="4499545" cy="57690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13940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928" y="332656"/>
            <a:ext cx="8260862" cy="5300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483768" y="5701743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Моне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Клод  «Осень»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80868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60648"/>
            <a:ext cx="6731793" cy="5022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665938" y="5644654"/>
            <a:ext cx="62072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Жан – Франсуа Милле «Сборщицы колосьев»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08276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Ответить на вопросы!</a:t>
            </a:r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есть ли отличия в стилях картин?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из стилей появились в период Французской революции? Почему?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почему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происходит возвращение к неоклассицизму?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43002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ile:Charlotte Corday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92080" y="249676"/>
            <a:ext cx="3360890" cy="4068446"/>
          </a:xfrm>
          <a:prstGeom prst="rect">
            <a:avLst/>
          </a:prstGeom>
          <a:noFill/>
        </p:spPr>
      </p:pic>
      <p:pic>
        <p:nvPicPr>
          <p:cNvPr id="5" name="Picture 2" descr="The Death of Marat 1793 - Jacques Louis David - www.jacqueslouisdavid.or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5536" y="260648"/>
            <a:ext cx="3851920" cy="4088961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251520" y="4509118"/>
            <a:ext cx="9144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 каком  стиле написаны картины? Приведите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аргументы.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 что обращает наше внимание художник? Какие чувства он хочет вызвать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 нас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какие художественные средства для этого использует автор? Цвета, символы?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Повторите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вопрос, который прозвучал в начале урока: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каково отношение художников к тому, что они изображают? </a:t>
            </a:r>
          </a:p>
        </p:txBody>
      </p:sp>
    </p:spTree>
    <p:extLst>
      <p:ext uri="{BB962C8B-B14F-4D97-AF65-F5344CB8AC3E}">
        <p14:creationId xmlns:p14="http://schemas.microsoft.com/office/powerpoint/2010/main" val="2820602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1120</TotalTime>
  <Words>217</Words>
  <Application>Microsoft Office PowerPoint</Application>
  <PresentationFormat>Экран (4:3)</PresentationFormat>
  <Paragraphs>33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Тема Office</vt:lpstr>
      <vt:lpstr>Презентация PowerPoint</vt:lpstr>
      <vt:lpstr>Цели обучения       Критерии оценивания </vt:lpstr>
      <vt:lpstr>Презентация PowerPoint</vt:lpstr>
      <vt:lpstr>Презентация PowerPoint</vt:lpstr>
      <vt:lpstr>Презентация PowerPoint</vt:lpstr>
      <vt:lpstr>Презентация PowerPoint</vt:lpstr>
      <vt:lpstr>Ответить на вопросы!</vt:lpstr>
      <vt:lpstr>Презентация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Азамат Туйтин Токенович</dc:creator>
  <cp:lastModifiedBy>юсер</cp:lastModifiedBy>
  <cp:revision>64</cp:revision>
  <dcterms:created xsi:type="dcterms:W3CDTF">2018-01-18T04:07:54Z</dcterms:created>
  <dcterms:modified xsi:type="dcterms:W3CDTF">2020-11-24T16:29:35Z</dcterms:modified>
</cp:coreProperties>
</file>