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</p:sldMasterIdLst>
  <p:sldIdLst>
    <p:sldId id="257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CC079DA-327D-4AA5-B898-8978DF8A5E67}">
          <p14:sldIdLst>
            <p14:sldId id="257"/>
          </p14:sldIdLst>
        </p14:section>
        <p14:section name="Раздел без заголовка" id="{046BD543-69C5-486A-BF3D-F4BEE5D9EB79}">
          <p14:sldIdLst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3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779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60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215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72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442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432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37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456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327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057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6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400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58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96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45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58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96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44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01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59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5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13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10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31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34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22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26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35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499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77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58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9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86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46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43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03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41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21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20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45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482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970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3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807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00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656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56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546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10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171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51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14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3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643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6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15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675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757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530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12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210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24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2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450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025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667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066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829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0139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693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517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27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253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25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606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17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650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395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519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144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4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594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75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61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5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835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42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069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453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456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284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28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104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303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540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62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666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327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34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315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82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586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361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443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122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257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7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072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80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733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390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83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849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65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7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03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602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728191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92D050"/>
                </a:solidFill>
                <a:latin typeface="Monotype Corsiva" pitchFamily="66" charset="0"/>
              </a:rPr>
              <a:t>Лес в жизни человека</a:t>
            </a:r>
            <a:r>
              <a:rPr lang="ru-RU" sz="7200" dirty="0" smtClean="0">
                <a:latin typeface="Monotype Corsiva" pitchFamily="66" charset="0"/>
              </a:rPr>
              <a:t>.</a:t>
            </a:r>
            <a:endParaRPr lang="ru-RU" sz="72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0840" cy="2207096"/>
          </a:xfrm>
        </p:spPr>
        <p:txBody>
          <a:bodyPr>
            <a:normAutofit/>
          </a:bodyPr>
          <a:lstStyle/>
          <a:p>
            <a:pPr algn="r"/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«Нет милей чудес</a:t>
            </a:r>
            <a:r>
              <a:rPr lang="ru-RU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чем </a:t>
            </a:r>
          </a:p>
          <a:p>
            <a:pPr algn="r"/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 русский лес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algn="r"/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Анатолий </a:t>
            </a:r>
            <a:r>
              <a:rPr lang="ru-RU" sz="28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Санжаровский</a:t>
            </a:r>
            <a:endParaRPr lang="ru-RU" sz="28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86534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Monotype Corsiva" pitchFamily="66" charset="0"/>
              </a:rPr>
              <a:t>Дары  леса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453650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8"/>
            <a:ext cx="424847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142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000">
        <p14:reveal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92697"/>
            <a:ext cx="2450232" cy="648072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Значение:</a:t>
            </a:r>
            <a:endParaRPr lang="ru-RU" sz="48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700808"/>
            <a:ext cx="3024336" cy="4032448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оздоровительное</a:t>
            </a:r>
          </a:p>
          <a:p>
            <a:pPr marL="285750" indent="-285750">
              <a:buFontTx/>
              <a:buChar char="-"/>
            </a:pPr>
            <a:endParaRPr lang="ru-RU" sz="24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sz="2400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эстетическое</a:t>
            </a:r>
          </a:p>
          <a:p>
            <a:pPr marL="285750" indent="-285750">
              <a:buFontTx/>
              <a:buChar char="-"/>
            </a:pPr>
            <a:endParaRPr lang="ru-RU" sz="24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sz="2400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хозяйственное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r="8684"/>
          <a:stretch>
            <a:fillRect/>
          </a:stretch>
        </p:blipFill>
        <p:spPr>
          <a:xfrm rot="420000">
            <a:off x="3039949" y="532519"/>
            <a:ext cx="5805456" cy="5031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034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prism isContent="1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Лес и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smtClean="0">
                <a:solidFill>
                  <a:srgbClr val="00B050"/>
                </a:solidFill>
                <a:latin typeface="Monotype Corsiva" pitchFamily="66" charset="0"/>
              </a:rPr>
              <a:t>наше здоровье</a:t>
            </a:r>
            <a:endParaRPr lang="ru-RU" sz="5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20080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Лекарственные травы</a:t>
            </a:r>
            <a:endParaRPr lang="ru-RU" sz="28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484783"/>
            <a:ext cx="4041775" cy="576065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Чистый воздух</a:t>
            </a:r>
            <a:endParaRPr lang="ru-RU" sz="28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4320480" cy="410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132856"/>
            <a:ext cx="4041775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6142219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0F6F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Лес и</a:t>
            </a:r>
            <a:r>
              <a:rPr lang="ru-RU" sz="5400" dirty="0">
                <a:solidFill>
                  <a:srgbClr val="0F6F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наше здоровье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4040188" cy="576064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Наслаждение тишиной</a:t>
            </a:r>
            <a:endParaRPr lang="ru-RU" sz="28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56793"/>
            <a:ext cx="4041775" cy="648071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Наслаждение красотой</a:t>
            </a:r>
            <a:endParaRPr lang="ru-RU" sz="28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4245868" cy="3816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64904"/>
            <a:ext cx="424745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428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14:prism isContent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Лес</a:t>
            </a:r>
            <a:r>
              <a:rPr lang="ru-RU" sz="6000" dirty="0" smtClean="0">
                <a:latin typeface="Monotype Corsiva" pitchFamily="66" charset="0"/>
              </a:rPr>
              <a:t> </a:t>
            </a:r>
            <a:r>
              <a:rPr lang="ru-RU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глазами художников</a:t>
            </a:r>
            <a:endParaRPr lang="ru-RU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«Золотая осень. Тихая речка» Е.Е. Волков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«Зима» И.И. Шишкин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439248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92896"/>
            <a:ext cx="404177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675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:blinds dir="vert"/>
      </p:transition>
    </mc:Choice>
    <mc:Fallback xmlns="">
      <p:transition spd="slow" advTm="2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rgbClr val="0F6F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Лес</a:t>
            </a:r>
            <a:r>
              <a:rPr lang="ru-RU" sz="5400" dirty="0">
                <a:solidFill>
                  <a:srgbClr val="04617B"/>
                </a:solidFill>
                <a:latin typeface="Monotype Corsiva" pitchFamily="66" charset="0"/>
              </a:rPr>
              <a:t> </a:t>
            </a:r>
            <a:r>
              <a:rPr lang="ru-RU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глазами художников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4040188" cy="792088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Пробуждение весны»</a:t>
            </a:r>
          </a:p>
          <a:p>
            <a:pPr algn="ctr"/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Р.А.Берггольц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484785"/>
            <a:ext cx="4041775" cy="7920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«Берёзовая роща» </a:t>
            </a:r>
          </a:p>
          <a:p>
            <a:pPr algn="ctr"/>
            <a:r>
              <a:rPr lang="ru-RU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А.И. Куинджи</a:t>
            </a:r>
            <a:endParaRPr lang="ru-RU" b="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4317876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76872"/>
            <a:ext cx="4319463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250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:blinds dir="vert"/>
      </p:transition>
    </mc:Choice>
    <mc:Fallback xmlns="">
      <p:transition spd="slow" advTm="2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Дары  леса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392488" cy="4608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432048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9281502"/>
      </p:ext>
    </p:extLst>
  </p:cSld>
  <p:clrMapOvr>
    <a:masterClrMapping/>
  </p:clrMapOvr>
  <p:transition spd="slow" advTm="1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Monotype Corsiva" pitchFamily="66" charset="0"/>
              </a:rPr>
              <a:t>Дары  леса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446449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4176464" cy="403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343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000">
        <p14:reveal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Monotype Corsiva" pitchFamily="66" charset="0"/>
              </a:rPr>
              <a:t>Дары  леса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446449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3238"/>
            <a:ext cx="4248472" cy="4752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547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000">
        <p14:reveal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83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Поток</vt:lpstr>
      <vt:lpstr>2_Поток</vt:lpstr>
      <vt:lpstr>3_Поток</vt:lpstr>
      <vt:lpstr>4_Поток</vt:lpstr>
      <vt:lpstr>5_Поток</vt:lpstr>
      <vt:lpstr>6_Поток</vt:lpstr>
      <vt:lpstr>7_Поток</vt:lpstr>
      <vt:lpstr>8_Поток</vt:lpstr>
      <vt:lpstr>9_Поток</vt:lpstr>
      <vt:lpstr>10_Поток</vt:lpstr>
      <vt:lpstr>Лес в жизни человека.</vt:lpstr>
      <vt:lpstr>Значение:</vt:lpstr>
      <vt:lpstr>Лес и наше здоровье</vt:lpstr>
      <vt:lpstr>Лес и наше здоровье</vt:lpstr>
      <vt:lpstr>Лес глазами художников</vt:lpstr>
      <vt:lpstr>Лес глазами художников</vt:lpstr>
      <vt:lpstr>Дары  леса</vt:lpstr>
      <vt:lpstr>Дары  леса</vt:lpstr>
      <vt:lpstr>Дары  леса</vt:lpstr>
      <vt:lpstr>Дары  леса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 в жизни человека.</dc:title>
  <dc:creator>Лёха</dc:creator>
  <cp:lastModifiedBy>Анастасия</cp:lastModifiedBy>
  <cp:revision>4</cp:revision>
  <dcterms:created xsi:type="dcterms:W3CDTF">2014-04-13T10:14:24Z</dcterms:created>
  <dcterms:modified xsi:type="dcterms:W3CDTF">2015-04-07T09:28:54Z</dcterms:modified>
</cp:coreProperties>
</file>