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68320" autoAdjust="0"/>
  </p:normalViewPr>
  <p:slideViewPr>
    <p:cSldViewPr snapToGrid="0">
      <p:cViewPr varScale="1">
        <p:scale>
          <a:sx n="53" d="100"/>
          <a:sy n="53" d="100"/>
        </p:scale>
        <p:origin x="13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91224-B783-40A5-BD06-104FE1D102B1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D2216-3F21-4640-9A76-AECC03937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765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D2216-3F21-4640-9A76-AECC039371F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6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D2216-3F21-4640-9A76-AECC039371F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452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FC77-9DE8-4593-8973-CE254C43C540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049D-229B-4F65-8AED-BD299C8C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92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FC77-9DE8-4593-8973-CE254C43C540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049D-229B-4F65-8AED-BD299C8C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82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FC77-9DE8-4593-8973-CE254C43C540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049D-229B-4F65-8AED-BD299C8C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99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FC77-9DE8-4593-8973-CE254C43C540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049D-229B-4F65-8AED-BD299C8C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1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FC77-9DE8-4593-8973-CE254C43C540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049D-229B-4F65-8AED-BD299C8C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57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FC77-9DE8-4593-8973-CE254C43C540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049D-229B-4F65-8AED-BD299C8C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80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FC77-9DE8-4593-8973-CE254C43C540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049D-229B-4F65-8AED-BD299C8C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83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FC77-9DE8-4593-8973-CE254C43C540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049D-229B-4F65-8AED-BD299C8C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15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FC77-9DE8-4593-8973-CE254C43C540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049D-229B-4F65-8AED-BD299C8C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16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FC77-9DE8-4593-8973-CE254C43C540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049D-229B-4F65-8AED-BD299C8C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72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FC77-9DE8-4593-8973-CE254C43C540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049D-229B-4F65-8AED-BD299C8C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98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1FC77-9DE8-4593-8973-CE254C43C540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B049D-229B-4F65-8AED-BD299C8C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07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531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15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7607809"/>
          </a:xfrm>
        </p:spPr>
      </p:pic>
    </p:spTree>
    <p:extLst>
      <p:ext uri="{BB962C8B-B14F-4D97-AF65-F5344CB8AC3E}">
        <p14:creationId xmlns:p14="http://schemas.microsoft.com/office/powerpoint/2010/main" val="396721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016" y="0"/>
            <a:ext cx="12192000" cy="7680961"/>
          </a:xfrm>
        </p:spPr>
      </p:pic>
    </p:spTree>
    <p:extLst>
      <p:ext uri="{BB962C8B-B14F-4D97-AF65-F5344CB8AC3E}">
        <p14:creationId xmlns:p14="http://schemas.microsoft.com/office/powerpoint/2010/main" val="32452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534656"/>
          </a:xfrm>
        </p:spPr>
      </p:pic>
    </p:spTree>
    <p:extLst>
      <p:ext uri="{BB962C8B-B14F-4D97-AF65-F5344CB8AC3E}">
        <p14:creationId xmlns:p14="http://schemas.microsoft.com/office/powerpoint/2010/main" val="360389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571232"/>
          </a:xfrm>
        </p:spPr>
      </p:pic>
    </p:spTree>
    <p:extLst>
      <p:ext uri="{BB962C8B-B14F-4D97-AF65-F5344CB8AC3E}">
        <p14:creationId xmlns:p14="http://schemas.microsoft.com/office/powerpoint/2010/main" val="192029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571232"/>
          </a:xfrm>
        </p:spPr>
      </p:pic>
    </p:spTree>
    <p:extLst>
      <p:ext uri="{BB962C8B-B14F-4D97-AF65-F5344CB8AC3E}">
        <p14:creationId xmlns:p14="http://schemas.microsoft.com/office/powerpoint/2010/main" val="304900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534656"/>
          </a:xfrm>
        </p:spPr>
      </p:pic>
    </p:spTree>
    <p:extLst>
      <p:ext uri="{BB962C8B-B14F-4D97-AF65-F5344CB8AC3E}">
        <p14:creationId xmlns:p14="http://schemas.microsoft.com/office/powerpoint/2010/main" val="78847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534656"/>
          </a:xfrm>
        </p:spPr>
      </p:pic>
    </p:spTree>
    <p:extLst>
      <p:ext uri="{BB962C8B-B14F-4D97-AF65-F5344CB8AC3E}">
        <p14:creationId xmlns:p14="http://schemas.microsoft.com/office/powerpoint/2010/main" val="384209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552944"/>
          </a:xfrm>
        </p:spPr>
      </p:pic>
    </p:spTree>
    <p:extLst>
      <p:ext uri="{BB962C8B-B14F-4D97-AF65-F5344CB8AC3E}">
        <p14:creationId xmlns:p14="http://schemas.microsoft.com/office/powerpoint/2010/main" val="130083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552944"/>
          </a:xfrm>
        </p:spPr>
      </p:pic>
    </p:spTree>
    <p:extLst>
      <p:ext uri="{BB962C8B-B14F-4D97-AF65-F5344CB8AC3E}">
        <p14:creationId xmlns:p14="http://schemas.microsoft.com/office/powerpoint/2010/main" val="337087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571232"/>
          </a:xfrm>
        </p:spPr>
      </p:pic>
    </p:spTree>
    <p:extLst>
      <p:ext uri="{BB962C8B-B14F-4D97-AF65-F5344CB8AC3E}">
        <p14:creationId xmlns:p14="http://schemas.microsoft.com/office/powerpoint/2010/main" val="124948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552944"/>
          </a:xfrm>
        </p:spPr>
      </p:pic>
    </p:spTree>
    <p:extLst>
      <p:ext uri="{BB962C8B-B14F-4D97-AF65-F5344CB8AC3E}">
        <p14:creationId xmlns:p14="http://schemas.microsoft.com/office/powerpoint/2010/main" val="127757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0708"/>
          </a:xfrm>
        </p:spPr>
      </p:pic>
    </p:spTree>
    <p:extLst>
      <p:ext uri="{BB962C8B-B14F-4D97-AF65-F5344CB8AC3E}">
        <p14:creationId xmlns:p14="http://schemas.microsoft.com/office/powerpoint/2010/main" val="123312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77127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07808"/>
          </a:xfrm>
        </p:spPr>
      </p:pic>
    </p:spTree>
    <p:extLst>
      <p:ext uri="{BB962C8B-B14F-4D97-AF65-F5344CB8AC3E}">
        <p14:creationId xmlns:p14="http://schemas.microsoft.com/office/powerpoint/2010/main" val="163427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047"/>
            <a:ext cx="12192001" cy="7552703"/>
          </a:xfrm>
        </p:spPr>
      </p:pic>
    </p:spTree>
    <p:extLst>
      <p:ext uri="{BB962C8B-B14F-4D97-AF65-F5344CB8AC3E}">
        <p14:creationId xmlns:p14="http://schemas.microsoft.com/office/powerpoint/2010/main" val="427241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064"/>
            <a:ext cx="12192001" cy="7613584"/>
          </a:xfrm>
        </p:spPr>
      </p:pic>
    </p:spTree>
    <p:extLst>
      <p:ext uri="{BB962C8B-B14F-4D97-AF65-F5344CB8AC3E}">
        <p14:creationId xmlns:p14="http://schemas.microsoft.com/office/powerpoint/2010/main" val="31623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571232"/>
          </a:xfrm>
        </p:spPr>
      </p:pic>
    </p:spTree>
    <p:extLst>
      <p:ext uri="{BB962C8B-B14F-4D97-AF65-F5344CB8AC3E}">
        <p14:creationId xmlns:p14="http://schemas.microsoft.com/office/powerpoint/2010/main" val="317785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571232"/>
          </a:xfrm>
        </p:spPr>
      </p:pic>
    </p:spTree>
    <p:extLst>
      <p:ext uri="{BB962C8B-B14F-4D97-AF65-F5344CB8AC3E}">
        <p14:creationId xmlns:p14="http://schemas.microsoft.com/office/powerpoint/2010/main" val="305929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Широкоэкранный</PresentationFormat>
  <Paragraphs>2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Ярослав Е. Ушенко</dc:creator>
  <cp:lastModifiedBy>Ярослав Е. Ушенко</cp:lastModifiedBy>
  <cp:revision>2</cp:revision>
  <dcterms:created xsi:type="dcterms:W3CDTF">2015-03-31T09:05:06Z</dcterms:created>
  <dcterms:modified xsi:type="dcterms:W3CDTF">2015-03-31T09:11:39Z</dcterms:modified>
</cp:coreProperties>
</file>