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Описание: hello_html_m3ad568d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8172400" cy="6597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05133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Dayana Izibaeva</dc:creator>
  <cp:lastModifiedBy>Даяна</cp:lastModifiedBy>
  <cp:revision>1</cp:revision>
  <dcterms:created xsi:type="dcterms:W3CDTF">2020-04-23T17:03:11Z</dcterms:created>
  <dcterms:modified xsi:type="dcterms:W3CDTF">2020-04-23T17:08:38Z</dcterms:modified>
</cp:coreProperties>
</file>