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7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0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1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17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4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9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3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25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91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23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2846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93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59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4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1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92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95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19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68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079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534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0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83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81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99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8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60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93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64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3276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6857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93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7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71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30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2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2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3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23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04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3422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0222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6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79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21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5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97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66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1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8660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2271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2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40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18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7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02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954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226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14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32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4706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09555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83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95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951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00452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46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00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1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810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875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3193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47023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119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0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664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21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93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2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6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1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38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25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Между тем затрубили в рога, и охотники пустились скакать во всю прыть по разным переходам и коридорам. Долго они так скакали, и Алеша от них не отставал, хотя с трудом мог сдерживать бешеную палку свою...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322494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3789041"/>
            <a:ext cx="2664296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06" t="71648" r="100000" b="-21648"/>
          <a:stretch/>
        </p:blipFill>
        <p:spPr bwMode="auto">
          <a:xfrm flipH="1">
            <a:off x="6012159" y="4077072"/>
            <a:ext cx="8757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7" b="21448"/>
          <a:stretch/>
        </p:blipFill>
        <p:spPr bwMode="auto">
          <a:xfrm>
            <a:off x="4887207" y="1988840"/>
            <a:ext cx="3409671" cy="44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 продолжение нескольких недель учители не могли нахвалиться </a:t>
            </a:r>
            <a:r>
              <a:rPr lang="ru-RU" sz="2400" dirty="0" err="1" smtClean="0"/>
              <a:t>Алёшею</a:t>
            </a:r>
            <a:r>
              <a:rPr lang="ru-RU" sz="2400" dirty="0"/>
              <a:t>. Все уроки без исключения знал он совершенно, все переводы с одного языка на другой были без ошибок, так что не могли надивиться чрезвычайными его успехами.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487691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19" y="2420888"/>
            <a:ext cx="2833635" cy="39391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6"/>
          <a:stretch/>
        </p:blipFill>
        <p:spPr bwMode="auto">
          <a:xfrm>
            <a:off x="4903618" y="1895516"/>
            <a:ext cx="358213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495456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Принесли розги... Алеша был в отчаянии! В первый еще раз с тех пор, как существовал пансион, наказывали розгами, и кого же - Алешу, который так много о себе думал, который считал себя лучше и умнее всех! Какой стыд!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2348880"/>
            <a:ext cx="1872208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98" b="24727"/>
          <a:stretch/>
        </p:blipFill>
        <p:spPr bwMode="auto">
          <a:xfrm>
            <a:off x="611560" y="476672"/>
            <a:ext cx="4343832" cy="575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1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-</a:t>
            </a:r>
            <a:br>
              <a:rPr lang="ru-RU" sz="2400" dirty="0" smtClean="0"/>
            </a:br>
            <a:r>
              <a:rPr lang="ru-RU" sz="2400" dirty="0" smtClean="0"/>
              <a:t>- Ну </a:t>
            </a:r>
            <a:r>
              <a:rPr lang="ru-RU" sz="2400" dirty="0"/>
              <a:t>так оставайтесь здесь, пока выучите! - сказал учитель, велел подать ему стакан воды и кусок ржаного хлеба и оставил его опять одного.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5" y="1600200"/>
            <a:ext cx="3437490" cy="452596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84168" y="3717033"/>
            <a:ext cx="1656184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48" y="1628800"/>
            <a:ext cx="3437336" cy="449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Алеша горько заплакал, а Чернушка продолжала давать ему наставления. Долго она с ним разговаривала и со слезами упрашивала его исправиться.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8" y="1600200"/>
            <a:ext cx="3007284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3789041"/>
            <a:ext cx="2232248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5" y="1556792"/>
            <a:ext cx="3764311" cy="455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Министр поднял обе руки кверху, и Алеша увидел, что они были </a:t>
            </a:r>
            <a:r>
              <a:rPr lang="ru-RU" sz="2000" dirty="0" err="1"/>
              <a:t>скованы</a:t>
            </a:r>
            <a:r>
              <a:rPr lang="ru-RU" sz="2000" dirty="0"/>
              <a:t> золотою цепью... Он ужаснулся</a:t>
            </a:r>
            <a:r>
              <a:rPr lang="ru-RU" sz="2000" dirty="0" smtClean="0"/>
              <a:t>!..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Твоя нескромность причиною, что я осужден носить эти цепи, - сказал министр с глубоким вздохом, - но не плачь, Алеша! Твои слезы помочь мне не могут.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024336" cy="44830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645025"/>
            <a:ext cx="2520280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8" b="18575"/>
          <a:stretch/>
        </p:blipFill>
        <p:spPr bwMode="auto">
          <a:xfrm>
            <a:off x="4716016" y="1844824"/>
            <a:ext cx="3546630" cy="45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2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За час перед рассветом послышалось ему, что под полом что-то шумит. Он встал с постели, приложил к полу ухо и долго слышал стук маленьких колес и шум, как будто множество маленьких людей проходило.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2" t="347"/>
          <a:stretch/>
        </p:blipFill>
        <p:spPr>
          <a:xfrm>
            <a:off x="467544" y="1628800"/>
            <a:ext cx="4034047" cy="487956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 t="4248" r="1715" b="4085"/>
          <a:stretch/>
        </p:blipFill>
        <p:spPr>
          <a:xfrm>
            <a:off x="4770614" y="1628800"/>
            <a:ext cx="3715557" cy="4900226"/>
          </a:xfrm>
        </p:spPr>
      </p:pic>
    </p:spTree>
    <p:extLst>
      <p:ext uri="{BB962C8B-B14F-4D97-AF65-F5344CB8AC3E}">
        <p14:creationId xmlns:p14="http://schemas.microsoft.com/office/powerpoint/2010/main" val="40704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Сказка А. Погорельского «Черная курица или Подземные жители» много раз переиздавалась. Уже более полусотни лет художники-иллюстраторы открывают нам новые и новые чудесные уголки этого произведения. 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9869"/>
            <a:ext cx="3528392" cy="4704523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pPr algn="ctr"/>
            <a:r>
              <a:rPr lang="ru-RU" dirty="0" smtClean="0"/>
              <a:t>Издания с иллюстрациями: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Ю.А. Трофимова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О.Р. </a:t>
            </a:r>
            <a:r>
              <a:rPr lang="ru-RU" dirty="0" err="1" smtClean="0"/>
              <a:t>Ионайтиса</a:t>
            </a:r>
            <a:endParaRPr lang="ru-RU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Д. </a:t>
            </a:r>
            <a:r>
              <a:rPr lang="ru-RU" dirty="0" err="1" smtClean="0"/>
              <a:t>Швецова</a:t>
            </a:r>
            <a:endParaRPr lang="ru-RU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Д. Скляра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А.М. Елисеева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М. Митрофанова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6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Паркет</vt:lpstr>
      <vt:lpstr>1_Паркет</vt:lpstr>
      <vt:lpstr>2_Паркет</vt:lpstr>
      <vt:lpstr>3_Паркет</vt:lpstr>
      <vt:lpstr>4_Паркет</vt:lpstr>
      <vt:lpstr>5_Паркет</vt:lpstr>
      <vt:lpstr>6_Паркет</vt:lpstr>
      <vt:lpstr>7_Паркет</vt:lpstr>
      <vt:lpstr>Между тем затрубили в рога, и охотники пустились скакать во всю прыть по разным переходам и коридорам. Долго они так скакали, и Алеша от них не отставал, хотя с трудом мог сдерживать бешеную палку свою...</vt:lpstr>
      <vt:lpstr>В продолжение нескольких недель учители не могли нахвалиться Алёшею. Все уроки без исключения знал он совершенно, все переводы с одного языка на другой были без ошибок, так что не могли надивиться чрезвычайными его успехами.</vt:lpstr>
      <vt:lpstr>Принесли розги... Алеша был в отчаянии! В первый еще раз с тех пор, как существовал пансион, наказывали розгами, и кого же - Алешу, который так много о себе думал, который считал себя лучше и умнее всех! Какой стыд!</vt:lpstr>
      <vt:lpstr>- - Ну так оставайтесь здесь, пока выучите! - сказал учитель, велел подать ему стакан воды и кусок ржаного хлеба и оставил его опять одного.</vt:lpstr>
      <vt:lpstr>Алеша горько заплакал, а Чернушка продолжала давать ему наставления. Долго она с ним разговаривала и со слезами упрашивала его исправиться.</vt:lpstr>
      <vt:lpstr>Министр поднял обе руки кверху, и Алеша увидел, что они были скованы золотою цепью... Он ужаснулся!.. - Твоя нескромность причиною, что я осужден носить эти цепи, - сказал министр с глубоким вздохом, - но не плачь, Алеша! Твои слезы помочь мне не могут.</vt:lpstr>
      <vt:lpstr>За час перед рассветом послышалось ему, что под полом что-то шумит. Он встал с постели, приложил к полу ухо и долго слышал стук маленьких колес и шум, как будто множество маленьких людей проходило.</vt:lpstr>
      <vt:lpstr>Сказка А. Погорельского «Черная курица или Подземные жители» много раз переиздавалась. Уже более полусотни лет художники-иллюстраторы открывают нам новые и новые чудесные уголки этого произведения.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 тем затрубили в рога, и охотники пустились скакать во всю прыть по разным переходам и коридорам. Долго они так скакали, и Алеша от них не отставал, хотя с трудом мог сдерживать бешеную палку свою...</dc:title>
  <dc:creator>Lenovo</dc:creator>
  <cp:lastModifiedBy>Lenovo</cp:lastModifiedBy>
  <cp:revision>1</cp:revision>
  <dcterms:created xsi:type="dcterms:W3CDTF">2019-06-13T07:10:50Z</dcterms:created>
  <dcterms:modified xsi:type="dcterms:W3CDTF">2019-06-13T07:13:11Z</dcterms:modified>
</cp:coreProperties>
</file>