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цікаві факти про гейзери</a:t>
            </a:r>
            <a:endParaRPr lang="uk-UA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6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428" y="319930"/>
            <a:ext cx="88566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Гейзер – гаряче джерело, періодично викидає фонтани гарячої води і пари під тиском</a:t>
            </a:r>
            <a:r>
              <a:rPr lang="uk-UA" sz="2800" dirty="0" smtClean="0"/>
              <a:t>. </a:t>
            </a:r>
            <a:endParaRPr lang="uk-UA" sz="2800" dirty="0"/>
          </a:p>
        </p:txBody>
      </p:sp>
      <p:pic>
        <p:nvPicPr>
          <p:cNvPr id="1026" name="Picture 2" descr="Цікаво знати: у Неваді існує гейзер “Флай” | Цікаво знати. Світ цікавих  факті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609" y="1375954"/>
            <a:ext cx="7987937" cy="532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02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60" y="368499"/>
            <a:ext cx="80467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sz="2800" dirty="0" smtClean="0"/>
              <a:t>Гейзер </a:t>
            </a:r>
            <a:r>
              <a:rPr lang="uk-UA" sz="2800" dirty="0"/>
              <a:t>– це один із проявів пізніх стадій вулканізму, який поширений в областях сучасної вулканічної діяльності</a:t>
            </a:r>
            <a:r>
              <a:rPr lang="uk-UA" sz="2800" dirty="0" smtClean="0"/>
              <a:t>.</a:t>
            </a:r>
          </a:p>
          <a:p>
            <a:pPr marL="342900" indent="-342900">
              <a:buAutoNum type="arabicPeriod"/>
            </a:pPr>
            <a:endParaRPr lang="uk-UA" sz="2800" dirty="0"/>
          </a:p>
          <a:p>
            <a:pPr marL="342900" indent="-342900">
              <a:buAutoNum type="arabicPeriod"/>
            </a:pPr>
            <a:r>
              <a:rPr lang="uk-UA" sz="2800" dirty="0" smtClean="0"/>
              <a:t>Вода</a:t>
            </a:r>
            <a:r>
              <a:rPr lang="uk-UA" sz="2800" dirty="0"/>
              <a:t>, що викидається гейзером, відносно чиста і також слабо мінералізована</a:t>
            </a:r>
            <a:r>
              <a:rPr lang="uk-UA" sz="2800" dirty="0" smtClean="0"/>
              <a:t>.</a:t>
            </a:r>
          </a:p>
          <a:p>
            <a:pPr marL="342900" indent="-342900">
              <a:buAutoNum type="arabicPeriod"/>
            </a:pPr>
            <a:endParaRPr lang="uk-UA" sz="2800" dirty="0"/>
          </a:p>
          <a:p>
            <a:pPr marL="342900" indent="-342900">
              <a:buAutoNum type="arabicPeriod"/>
            </a:pPr>
            <a:r>
              <a:rPr lang="uk-UA" sz="2800" dirty="0" smtClean="0"/>
              <a:t>Гейзер </a:t>
            </a:r>
            <a:r>
              <a:rPr lang="uk-UA" sz="2800" dirty="0"/>
              <a:t>«</a:t>
            </a:r>
            <a:r>
              <a:rPr lang="uk-UA" sz="2800" dirty="0" err="1"/>
              <a:t>Steamboat</a:t>
            </a:r>
            <a:r>
              <a:rPr lang="uk-UA" sz="2800" dirty="0"/>
              <a:t>» є найбільшим чинним гейзером в світі (під час виверження, гейзер викидає воду на висоту до 90 метрів</a:t>
            </a:r>
            <a:r>
              <a:rPr lang="uk-UA" sz="2800" dirty="0" smtClean="0"/>
              <a:t>). </a:t>
            </a:r>
            <a:endParaRPr lang="uk-UA" sz="2800" dirty="0"/>
          </a:p>
        </p:txBody>
      </p:sp>
      <p:pic>
        <p:nvPicPr>
          <p:cNvPr id="2050" name="Picture 2" descr="ᐈ Долина гейзерів | Discover.in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255" y="1056476"/>
            <a:ext cx="3894583" cy="5196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640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Супервулкан і Національний Парк Єллоустон (ФОТО) - ВСВІТІ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7" b="13703"/>
          <a:stretch/>
        </p:blipFill>
        <p:spPr bwMode="auto">
          <a:xfrm>
            <a:off x="-27784" y="-76200"/>
            <a:ext cx="12219784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824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26480" y="298996"/>
            <a:ext cx="58521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4. Потужний і найкрасивіший гейзер Нової Зеландії – </a:t>
            </a:r>
            <a:r>
              <a:rPr lang="uk-UA" sz="2800" dirty="0" err="1"/>
              <a:t>Тетарата</a:t>
            </a:r>
            <a:r>
              <a:rPr lang="uk-UA" sz="2800" dirty="0"/>
              <a:t>, зник c лиця Землі під час </a:t>
            </a:r>
            <a:r>
              <a:rPr lang="uk-UA" sz="2800" dirty="0" smtClean="0"/>
              <a:t>виверження </a:t>
            </a:r>
            <a:r>
              <a:rPr lang="uk-UA" sz="2800" dirty="0"/>
              <a:t>вулкана </a:t>
            </a:r>
            <a:r>
              <a:rPr lang="uk-UA" sz="2800" dirty="0" err="1"/>
              <a:t>Таравера</a:t>
            </a:r>
            <a:r>
              <a:rPr lang="uk-UA" sz="2800" dirty="0"/>
              <a:t> в 1886 році</a:t>
            </a:r>
            <a:r>
              <a:rPr lang="uk-UA" sz="2800" dirty="0" smtClean="0"/>
              <a:t>. </a:t>
            </a:r>
            <a:endParaRPr lang="uk-UA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2787640"/>
            <a:ext cx="11460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5. У 1899-1904 роках, найбільшим і найпотужнішим на Землі гейзером був – </a:t>
            </a:r>
            <a:r>
              <a:rPr lang="uk-UA" sz="2800" dirty="0" err="1"/>
              <a:t>Ваймангу</a:t>
            </a:r>
            <a:r>
              <a:rPr lang="uk-UA" sz="2800" dirty="0"/>
              <a:t> (або </a:t>
            </a:r>
            <a:r>
              <a:rPr lang="uk-UA" sz="2800" dirty="0" err="1"/>
              <a:t>Уаімангу</a:t>
            </a:r>
            <a:r>
              <a:rPr lang="uk-UA" sz="2800" dirty="0"/>
              <a:t>), який при кожному виверженні викидав близько 800 </a:t>
            </a:r>
            <a:r>
              <a:rPr lang="uk-UA" sz="2800" dirty="0" err="1"/>
              <a:t>тонн</a:t>
            </a:r>
            <a:r>
              <a:rPr lang="uk-UA" sz="2800" dirty="0"/>
              <a:t> води і захоплені струменем </a:t>
            </a:r>
            <a:r>
              <a:rPr lang="uk-UA" sz="2800" dirty="0" err="1"/>
              <a:t>камені</a:t>
            </a:r>
            <a:r>
              <a:rPr lang="uk-UA" sz="2800" dirty="0"/>
              <a:t> піднімалися до висоти 457 метрів. Відомий принаймні один нещасний випадок, який стався 31 серпня 1903 року, коли четверо туристів ігноруючи попередження гіда наблизилися на небезпечну відстань до краю цього гейзера, в результаті чого всі четверо загинули від раптово стався потужного викиду грязьових мас</a:t>
            </a:r>
            <a:r>
              <a:rPr lang="uk-UA" sz="2800" dirty="0" smtClean="0"/>
              <a:t>. </a:t>
            </a:r>
            <a:endParaRPr lang="uk-UA" sz="2800" dirty="0"/>
          </a:p>
        </p:txBody>
      </p:sp>
      <p:pic>
        <p:nvPicPr>
          <p:cNvPr id="4098" name="Picture 2" descr="10 найкрасивіших гарячих джерел і гейзерів Єллоустоуну. (Фото) - ВСВІТ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79" y="0"/>
            <a:ext cx="5394961" cy="286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78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" y="126498"/>
            <a:ext cx="456184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6. У світі існує понад 1 тисяча відомих гейзерів. </a:t>
            </a:r>
            <a:endParaRPr lang="uk-UA" sz="2800" dirty="0" smtClean="0"/>
          </a:p>
          <a:p>
            <a:endParaRPr lang="uk-UA" sz="2800" dirty="0"/>
          </a:p>
          <a:p>
            <a:r>
              <a:rPr lang="uk-UA" sz="2800" dirty="0" smtClean="0"/>
              <a:t>7</a:t>
            </a:r>
            <a:r>
              <a:rPr lang="uk-UA" sz="2800" dirty="0"/>
              <a:t>. Гейзери існують не тільки на Землі а й на інших планетах Сонячної системи</a:t>
            </a:r>
            <a:r>
              <a:rPr lang="uk-UA" sz="2800" dirty="0" smtClean="0"/>
              <a:t>.</a:t>
            </a:r>
          </a:p>
          <a:p>
            <a:endParaRPr lang="uk-UA" sz="2800" dirty="0"/>
          </a:p>
          <a:p>
            <a:r>
              <a:rPr lang="uk-UA" sz="2800" dirty="0" smtClean="0"/>
              <a:t>8</a:t>
            </a:r>
            <a:r>
              <a:rPr lang="uk-UA" sz="2800" dirty="0"/>
              <a:t>. Найбільша кількість гейзерів знаходиться в </a:t>
            </a:r>
            <a:r>
              <a:rPr lang="uk-UA" sz="2800" dirty="0" err="1"/>
              <a:t>Єллоустонському</a:t>
            </a:r>
            <a:r>
              <a:rPr lang="uk-UA" sz="2800" dirty="0"/>
              <a:t> національному парку (США). Саме тут знаходиться половина гейзерів світу</a:t>
            </a:r>
            <a:r>
              <a:rPr lang="uk-UA" sz="2800" dirty="0" smtClean="0"/>
              <a:t>.</a:t>
            </a:r>
          </a:p>
        </p:txBody>
      </p:sp>
      <p:pic>
        <p:nvPicPr>
          <p:cNvPr id="3" name="Picture 2" descr="Гейзери — «діти» вулканів - Унікальні сторінки географії. Визначні  географічні відкриття. 5-6 клас. Гільбер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960" y="743119"/>
            <a:ext cx="7162243" cy="532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09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60" y="283478"/>
            <a:ext cx="11531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9. Гейзери використовуються для виробництва електроенергії, опалення та залучення туристів.</a:t>
            </a:r>
          </a:p>
          <a:p>
            <a:endParaRPr lang="uk-UA" sz="2800" dirty="0" smtClean="0"/>
          </a:p>
        </p:txBody>
      </p:sp>
      <p:pic>
        <p:nvPicPr>
          <p:cNvPr id="5126" name="Picture 6" descr="Долина гейзеров: описание, где находится, интересные факт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240" y="1552604"/>
            <a:ext cx="5567680" cy="419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4000" y="1380758"/>
            <a:ext cx="6400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10. В Ісландії діє близько 30 гейзерів, серед яких виділяється Стрибаюча Відьма (гриль), що викидає пароводяну суміш на висоту 15 метрів приблизно через кожні 2 години. На острові також розташований один з найактивніших гейзерів світу – </a:t>
            </a:r>
            <a:r>
              <a:rPr lang="uk-UA" sz="2800" dirty="0" err="1"/>
              <a:t>Строккур</a:t>
            </a:r>
            <a:r>
              <a:rPr lang="uk-UA" sz="2800" dirty="0"/>
              <a:t>, що вивергається кожні 5-10 хвилин, і </a:t>
            </a:r>
            <a:r>
              <a:rPr lang="uk-UA" sz="2800" dirty="0" err="1"/>
              <a:t>Гейсір</a:t>
            </a:r>
            <a:r>
              <a:rPr lang="uk-UA" sz="2800" dirty="0"/>
              <a:t> (Старий </a:t>
            </a:r>
            <a:r>
              <a:rPr lang="uk-UA" sz="2800" dirty="0" err="1"/>
              <a:t>Гейсір</a:t>
            </a:r>
            <a:r>
              <a:rPr lang="uk-UA" sz="2800" dirty="0"/>
              <a:t>), найбільш відомий гейзер, що дав найменування явищу.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15156458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303</Words>
  <Application>Microsoft Office PowerPoint</Application>
  <PresentationFormat>Широкоэкранный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Сектор</vt:lpstr>
      <vt:lpstr>цікаві факти про гейзери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цікаві факти про гейзери</dc:title>
  <dc:creator>Image&amp;Matros ®</dc:creator>
  <cp:lastModifiedBy>Image&amp;Matros ®</cp:lastModifiedBy>
  <cp:revision>2</cp:revision>
  <dcterms:created xsi:type="dcterms:W3CDTF">2022-12-01T19:03:08Z</dcterms:created>
  <dcterms:modified xsi:type="dcterms:W3CDTF">2022-12-01T19:16:06Z</dcterms:modified>
</cp:coreProperties>
</file>