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>
            <a:off x="1979712" y="3212976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635896" y="1844824"/>
            <a:ext cx="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ый треугольник 11"/>
          <p:cNvSpPr/>
          <p:nvPr/>
        </p:nvSpPr>
        <p:spPr>
          <a:xfrm rot="20735561">
            <a:off x="3705098" y="2282782"/>
            <a:ext cx="1296144" cy="7200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563888" y="29969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3848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(0;5)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076056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(9;3)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995936" y="31409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B(5;0)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1</cp:revision>
  <dcterms:created xsi:type="dcterms:W3CDTF">2015-10-28T11:02:58Z</dcterms:created>
  <dcterms:modified xsi:type="dcterms:W3CDTF">2015-10-28T11:07:33Z</dcterms:modified>
</cp:coreProperties>
</file>