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96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75BF6-8358-4C9A-BDA1-5C2BE7246C25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8849C-5513-401B-B0F1-D265FD5AFA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6868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75BF6-8358-4C9A-BDA1-5C2BE7246C25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8849C-5513-401B-B0F1-D265FD5AFA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820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75BF6-8358-4C9A-BDA1-5C2BE7246C25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8849C-5513-401B-B0F1-D265FD5AFA52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149903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75BF6-8358-4C9A-BDA1-5C2BE7246C25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8849C-5513-401B-B0F1-D265FD5AFA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7648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75BF6-8358-4C9A-BDA1-5C2BE7246C25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8849C-5513-401B-B0F1-D265FD5AFA52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604132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75BF6-8358-4C9A-BDA1-5C2BE7246C25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8849C-5513-401B-B0F1-D265FD5AFA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0935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75BF6-8358-4C9A-BDA1-5C2BE7246C25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8849C-5513-401B-B0F1-D265FD5AFA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42522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75BF6-8358-4C9A-BDA1-5C2BE7246C25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8849C-5513-401B-B0F1-D265FD5AFA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032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75BF6-8358-4C9A-BDA1-5C2BE7246C25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8849C-5513-401B-B0F1-D265FD5AFA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6404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75BF6-8358-4C9A-BDA1-5C2BE7246C25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8849C-5513-401B-B0F1-D265FD5AFA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058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75BF6-8358-4C9A-BDA1-5C2BE7246C25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8849C-5513-401B-B0F1-D265FD5AFA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248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75BF6-8358-4C9A-BDA1-5C2BE7246C25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8849C-5513-401B-B0F1-D265FD5AFA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4101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75BF6-8358-4C9A-BDA1-5C2BE7246C25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8849C-5513-401B-B0F1-D265FD5AFA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456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75BF6-8358-4C9A-BDA1-5C2BE7246C25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8849C-5513-401B-B0F1-D265FD5AFA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483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75BF6-8358-4C9A-BDA1-5C2BE7246C25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8849C-5513-401B-B0F1-D265FD5AFA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498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75BF6-8358-4C9A-BDA1-5C2BE7246C25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8849C-5513-401B-B0F1-D265FD5AFA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9672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75BF6-8358-4C9A-BDA1-5C2BE7246C25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EA8849C-5513-401B-B0F1-D265FD5AFA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928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phpforms.net/tutorial/tutorial.html" TargetMode="Externa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0297" y="0"/>
            <a:ext cx="9144000" cy="1306285"/>
          </a:xfrm>
        </p:spPr>
        <p:txBody>
          <a:bodyPr/>
          <a:lstStyle/>
          <a:p>
            <a:r>
              <a:rPr lang="ru-RU" sz="3600" dirty="0" smtClean="0">
                <a:solidFill>
                  <a:srgbClr val="00B0F0"/>
                </a:solidFill>
              </a:rPr>
              <a:t>Создание веб страниц с помощью блокнота и публикация их в Интернете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8724" y="5618376"/>
            <a:ext cx="7766936" cy="1096899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024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0"/>
            <a:ext cx="3854528" cy="514924"/>
          </a:xfrm>
        </p:spPr>
        <p:txBody>
          <a:bodyPr/>
          <a:lstStyle/>
          <a:p>
            <a:r>
              <a:rPr lang="ru-RU" dirty="0" smtClean="0"/>
              <a:t>Завершение.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7334" y="803890"/>
            <a:ext cx="3854528" cy="1381045"/>
          </a:xfrm>
        </p:spPr>
        <p:txBody>
          <a:bodyPr>
            <a:normAutofit/>
          </a:bodyPr>
          <a:lstStyle/>
          <a:p>
            <a:r>
              <a:rPr lang="ru-RU" sz="2400" b="1" dirty="0"/>
              <a:t>Для завершения вам надо закрыть тег body и html.</a:t>
            </a:r>
            <a:endParaRPr lang="ru-RU" sz="2400" dirty="0"/>
          </a:p>
        </p:txBody>
      </p:sp>
      <p:pic>
        <p:nvPicPr>
          <p:cNvPr id="9218" name="Picture 2" descr="Create a Simple Webpage Using Notepad Step 13 Version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6" y="2184936"/>
            <a:ext cx="4241174" cy="3301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2783937"/>
              </p:ext>
            </p:extLst>
          </p:nvPr>
        </p:nvGraphicFramePr>
        <p:xfrm>
          <a:off x="5216892" y="661914"/>
          <a:ext cx="4211587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1587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Сохраните вашу роботу и затем откройте .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html в своем любимом веб-браузере. Поздравляем! Вы только что создали веб-страницу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9220" name="Picture 4" descr="Create a Simple Webpage Using Notepad Step 14 Version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346" y="2184934"/>
            <a:ext cx="4397577" cy="3301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32984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838" y="128337"/>
            <a:ext cx="8596668" cy="901566"/>
          </a:xfrm>
        </p:spPr>
        <p:txBody>
          <a:bodyPr/>
          <a:lstStyle/>
          <a:p>
            <a:pPr algn="ctr"/>
            <a:r>
              <a:rPr lang="ru-RU" dirty="0" smtClean="0"/>
              <a:t>Советы 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7335" y="1155032"/>
            <a:ext cx="8596668" cy="4886330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Поискав в Интернете, вы можете найти больше тегов. Существует множество хороших сайтов, которые помогают людям с созданием веб-сайтов. Например, W3Schools.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Не забывайте ставить закрывающие теги.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Если хотите вставить на веб-странице угловые скобки &lt; и &gt; используйте знак </a:t>
            </a:r>
            <a:r>
              <a:rPr lang="en-US" sz="2000" dirty="0" smtClean="0"/>
              <a:t>&amp;</a:t>
            </a:r>
            <a:endParaRPr lang="ru-R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Согласно </a:t>
            </a:r>
            <a:r>
              <a:rPr lang="ru-RU" sz="2000" dirty="0">
                <a:hlinkClick r:id="rId2"/>
              </a:rPr>
              <a:t>учебникам HTML</a:t>
            </a:r>
            <a:r>
              <a:rPr lang="ru-RU" sz="2000" dirty="0"/>
              <a:t>, всегда называйте ваши веб-папки и файлы, используя только латинские строчные буквы без пробелов и знаков. Хотя в Windows можно использовать пробел в имени файлов, большинство веб-хостингов этого не позволяют. Поэтому вы сохраните ваше время и нервы, если с самого начала назовете файлы и папки должным образом.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Вы можете изменить шрифт, введя &lt;font face="N"&gt;&lt;/font&gt; между тегами &lt;html&gt; &lt;/html&gt;. Замените N нужным шрифтом, например, "Verdana".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08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2534" y="261987"/>
            <a:ext cx="3854528" cy="643704"/>
          </a:xfrm>
        </p:spPr>
        <p:txBody>
          <a:bodyPr/>
          <a:lstStyle/>
          <a:p>
            <a:r>
              <a:rPr lang="ru-RU" dirty="0" smtClean="0"/>
              <a:t>Шаг 1.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447" y="1052772"/>
            <a:ext cx="4330095" cy="3980782"/>
          </a:xfrm>
        </p:spPr>
        <p:txBody>
          <a:bodyPr>
            <a:normAutofit/>
          </a:bodyPr>
          <a:lstStyle/>
          <a:p>
            <a:r>
              <a:rPr lang="ru-RU" sz="2000" b="1" dirty="0"/>
              <a:t>Откройте Блокнот.</a:t>
            </a:r>
            <a:r>
              <a:rPr lang="ru-RU" sz="2000" dirty="0"/>
              <a:t> Нажмите “Файл-&gt;Сохранить как”. В поле “тип файла” выберите “Все файлы”. Сохраните ваш файл как file.html (file можно заменить на любое другое название). Обычно главная страница сайта называется index.html Теперь вы можете приступать к написанию кода. Не волнуйтесь, это не сложно!</a:t>
            </a:r>
            <a:endParaRPr lang="ru-RU" sz="2000" dirty="0"/>
          </a:p>
        </p:txBody>
      </p:sp>
      <p:pic>
        <p:nvPicPr>
          <p:cNvPr id="1026" name="Picture 2" descr="Create a Simple Webpage Using Notepad Step 1 Version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044" y="1052772"/>
            <a:ext cx="4744353" cy="356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4267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8660" y="411151"/>
            <a:ext cx="3854528" cy="38244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Шаг 2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0263" y="1219201"/>
            <a:ext cx="4061599" cy="4142318"/>
          </a:xfrm>
        </p:spPr>
        <p:txBody>
          <a:bodyPr>
            <a:normAutofit/>
          </a:bodyPr>
          <a:lstStyle/>
          <a:p>
            <a:r>
              <a:rPr lang="ru-RU" sz="2000" b="1" dirty="0"/>
              <a:t>HTML (язык гипертекстовой разметки) использует теги.</a:t>
            </a:r>
            <a:r>
              <a:rPr lang="ru-RU" sz="2000" dirty="0"/>
              <a:t> Теги – это обычно определенный текст в &lt;УГЛОВЫХ скобках&gt; Для создания страницы вы будете использовать разные теги. Также есть "закрывающие теги", которые выглядят как &lt;/TEXT&gt; Они закрывают, например, текст, который нужно выделить жирным.</a:t>
            </a:r>
            <a:endParaRPr lang="ru-RU" sz="2000" dirty="0"/>
          </a:p>
        </p:txBody>
      </p:sp>
      <p:pic>
        <p:nvPicPr>
          <p:cNvPr id="2050" name="Picture 2" descr="Create a Simple Webpage Using Notepad Step 2 Version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118" y="1219201"/>
            <a:ext cx="4916861" cy="3691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4947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565" y="87086"/>
            <a:ext cx="8216052" cy="556384"/>
          </a:xfrm>
        </p:spPr>
        <p:txBody>
          <a:bodyPr/>
          <a:lstStyle/>
          <a:p>
            <a:r>
              <a:rPr lang="ru-RU" dirty="0" smtClean="0"/>
              <a:t>Шаг 3                                                                            Шаг 4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11574" y="782806"/>
            <a:ext cx="3854528" cy="2584449"/>
          </a:xfrm>
        </p:spPr>
        <p:txBody>
          <a:bodyPr>
            <a:normAutofit/>
          </a:bodyPr>
          <a:lstStyle/>
          <a:p>
            <a:r>
              <a:rPr lang="ru-RU" sz="2400" b="1" dirty="0"/>
              <a:t>Первый тег веб-страницы обычно html.</a:t>
            </a:r>
            <a:r>
              <a:rPr lang="ru-RU" sz="2400" dirty="0"/>
              <a:t> Вы можете поставить его вверху файла, созданного в блокноте.</a:t>
            </a:r>
            <a:endParaRPr lang="ru-RU" sz="2400" dirty="0"/>
          </a:p>
        </p:txBody>
      </p:sp>
      <p:pic>
        <p:nvPicPr>
          <p:cNvPr id="3074" name="Picture 2" descr="Create a Simple Webpage Using Notepad Step 3 Version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82" y="3561260"/>
            <a:ext cx="4108027" cy="3084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1683883"/>
              </p:ext>
            </p:extLst>
          </p:nvPr>
        </p:nvGraphicFramePr>
        <p:xfrm>
          <a:off x="5380522" y="782806"/>
          <a:ext cx="3898232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8232"/>
              </a:tblGrid>
              <a:tr h="1657774">
                <a:tc>
                  <a:txBody>
                    <a:bodyPr/>
                    <a:lstStyle/>
                    <a:p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Следующий тег – head (тег заголовка).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Между тегами &lt;head&gt; и &lt;/head&gt; стоят теги title (сообщает браузеру, что выводить вверху окна) и мета теги (сообщают поисковым службам, таким как Google, тематику сайта).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3076" name="Picture 4" descr="Create a Simple Webpage Using Notepad Step 5 Version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606" y="3561260"/>
            <a:ext cx="4108026" cy="3084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1878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4644" y="365759"/>
            <a:ext cx="8145470" cy="544009"/>
          </a:xfrm>
        </p:spPr>
        <p:txBody>
          <a:bodyPr/>
          <a:lstStyle/>
          <a:p>
            <a:r>
              <a:rPr lang="ru-RU" dirty="0" smtClean="0"/>
              <a:t>Шаг 5                                                                           Шаг 6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81079" y="1115458"/>
            <a:ext cx="4258216" cy="986408"/>
          </a:xfrm>
        </p:spPr>
        <p:txBody>
          <a:bodyPr>
            <a:normAutofit/>
          </a:bodyPr>
          <a:lstStyle/>
          <a:p>
            <a:r>
              <a:rPr lang="ru-RU" sz="2400" b="1" dirty="0"/>
              <a:t>В следующей строке </a:t>
            </a:r>
            <a:r>
              <a:rPr lang="ru-RU" sz="2400" b="1" dirty="0" smtClean="0"/>
              <a:t>введите</a:t>
            </a:r>
            <a:endParaRPr lang="ru-RU" sz="2400" dirty="0"/>
          </a:p>
        </p:txBody>
      </p:sp>
      <p:pic>
        <p:nvPicPr>
          <p:cNvPr id="4098" name="Picture 2" descr="Create a Simple Webpage Using Notepad Step 6 Version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79" y="2307556"/>
            <a:ext cx="4118043" cy="3091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138391"/>
              </p:ext>
            </p:extLst>
          </p:nvPr>
        </p:nvGraphicFramePr>
        <p:xfrm>
          <a:off x="5563402" y="1115458"/>
          <a:ext cx="3359218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921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Теперь</a:t>
                      </a:r>
                      <a:r>
                        <a:rPr lang="ru-RU" sz="24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закройте</a:t>
                      </a:r>
                      <a:r>
                        <a:rPr lang="ru-RU" sz="24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тег</a:t>
                      </a:r>
                      <a:r>
                        <a:rPr lang="ru-RU" sz="24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head</a:t>
                      </a:r>
                      <a:r>
                        <a:rPr lang="ru-RU" sz="24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24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введя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4100" name="Picture 4" descr="Create a Simple Webpage Using Notepad Step 7 Version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71" y="2307556"/>
            <a:ext cx="4118043" cy="3091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8013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8956"/>
            <a:ext cx="3854528" cy="522701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Шаг 7</a:t>
            </a: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251" y="784640"/>
            <a:ext cx="4385554" cy="2006687"/>
          </a:xfrm>
        </p:spPr>
        <p:txBody>
          <a:bodyPr>
            <a:noAutofit/>
          </a:bodyPr>
          <a:lstStyle/>
          <a:p>
            <a:r>
              <a:rPr lang="ru-RU" sz="2000" b="1" dirty="0"/>
              <a:t>Далее идет тег body.</a:t>
            </a:r>
            <a:r>
              <a:rPr lang="ru-RU" sz="2000" dirty="0"/>
              <a:t> Введите следующее. Помните, что не все браузеры поддерживают все цвета. (например, темно-серый не будет поддерживаться большинством браузеров).</a:t>
            </a:r>
            <a:endParaRPr lang="ru-RU" sz="2000" dirty="0"/>
          </a:p>
        </p:txBody>
      </p:sp>
      <p:pic>
        <p:nvPicPr>
          <p:cNvPr id="5122" name="Picture 2" descr="Create a Simple Webpage Using Notepad Step 8 Version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397" y="1400656"/>
            <a:ext cx="5673019" cy="4258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6897025"/>
              </p:ext>
            </p:extLst>
          </p:nvPr>
        </p:nvGraphicFramePr>
        <p:xfrm>
          <a:off x="19252" y="3118172"/>
          <a:ext cx="5274644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7464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Между двумя тегами body идет контент вашей веб-страницы, который видит пользователь.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Давайте начнем с заголовка. Заголовок – это секция с большим текстом, которая обозначается в HTML тегом от &lt;h1&gt; до &lt;h6&gt;, где &lt;h1&gt; – самый большой размер текста. Поэтому, вверху страницы после тега body может быть что-то вроде этого &lt;h1&gt;Добро пожаловать на мой сайт!&lt;/h1&gt; Убедитесь, что вы не забыли закрыть тег, иначе весь текст вашей веб-страницы будет гигантским</a:t>
                      </a:r>
                      <a:r>
                        <a:rPr lang="ru-RU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!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1140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00260"/>
            <a:ext cx="3854528" cy="52270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Приложение. Изменения страницы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7333" y="943277"/>
            <a:ext cx="8842051" cy="1424538"/>
          </a:xfrm>
        </p:spPr>
        <p:txBody>
          <a:bodyPr>
            <a:noAutofit/>
          </a:bodyPr>
          <a:lstStyle/>
          <a:p>
            <a:r>
              <a:rPr lang="ru-RU" sz="2000" dirty="0"/>
              <a:t>Следующий тег, который используется в теле веб-страницы, это &lt;p&gt; или тег параграфа. Поэтому после заголовка вы можете вставить &lt;p&gt;Я изучаю, как создать веб-сайт с помощью wikiHow!&lt;/p&gt; Если вы хотите перейти на новую строку, используйте тег (тег разрыва строки).</a:t>
            </a:r>
            <a:endParaRPr lang="ru-RU" sz="2000" dirty="0"/>
          </a:p>
        </p:txBody>
      </p:sp>
      <p:pic>
        <p:nvPicPr>
          <p:cNvPr id="6146" name="Picture 2" descr="Create a Simple Webpage Using Notepad Step 10 Version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609" y="2488131"/>
            <a:ext cx="4621763" cy="3469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8742267"/>
              </p:ext>
            </p:extLst>
          </p:nvPr>
        </p:nvGraphicFramePr>
        <p:xfrm>
          <a:off x="677333" y="2488131"/>
          <a:ext cx="3289701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9701"/>
              </a:tblGrid>
              <a:tr h="2613125">
                <a:tc>
                  <a:txBody>
                    <a:bodyPr/>
                    <a:lstStyle/>
                    <a:p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Вы, наверное, не хотите, чтобы на всей странице был обычный текст. 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Поэтому давайте его отформатируем. &lt;b&gt; используется для жирного текста, &lt;i&gt; – курсива и &lt;u&gt; – для подчеркивания. Не забывайте закрывающие теги!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8252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2206" y="137042"/>
            <a:ext cx="3854528" cy="478976"/>
          </a:xfrm>
        </p:spPr>
        <p:txBody>
          <a:bodyPr/>
          <a:lstStyle/>
          <a:p>
            <a:r>
              <a:rPr lang="ru-RU" dirty="0" smtClean="0"/>
              <a:t>Картинки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2206" y="933651"/>
            <a:ext cx="3979656" cy="4427867"/>
          </a:xfrm>
        </p:spPr>
        <p:txBody>
          <a:bodyPr>
            <a:normAutofit/>
          </a:bodyPr>
          <a:lstStyle/>
          <a:p>
            <a:r>
              <a:rPr lang="ru-RU" sz="1800" b="1" dirty="0"/>
              <a:t>Что действительно привлекает внимание на веб-странице – это картинки.</a:t>
            </a:r>
            <a:r>
              <a:rPr lang="ru-RU" sz="1800" dirty="0"/>
              <a:t> Даже если текст на странице отформатирован, кто захочет смотреть на бесконечные слова? Чтобы вставить рисунок, используйте тег &lt;IMG&gt;. Но как и тег body, он требует дополнительную информацию. Тег img может выглядеть следующим образом: &lt;IMG alt=</a:t>
            </a:r>
            <a:r>
              <a:rPr lang="ru-RU" sz="1800" dirty="0" err="1"/>
              <a:t>dog</a:t>
            </a:r>
            <a:r>
              <a:rPr lang="ru-RU" sz="1800" dirty="0"/>
              <a:t> src="dog.jpg" width=200 height=200&gt; src (источник) – это название рисунка. width и height – это ширина и высота рисунка в пикселях.</a:t>
            </a:r>
            <a:endParaRPr lang="ru-RU" sz="1800" dirty="0"/>
          </a:p>
        </p:txBody>
      </p:sp>
      <p:pic>
        <p:nvPicPr>
          <p:cNvPr id="7172" name="Picture 4" descr="Create a Simple Webpage Using Notepad Step 11 Version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241" y="1183907"/>
            <a:ext cx="5054647" cy="3794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0131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0900" y="74065"/>
            <a:ext cx="3854528" cy="522701"/>
          </a:xfrm>
        </p:spPr>
        <p:txBody>
          <a:bodyPr/>
          <a:lstStyle/>
          <a:p>
            <a:r>
              <a:rPr lang="ru-RU" dirty="0" smtClean="0"/>
              <a:t>Больше одной страницы!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0900" y="875899"/>
            <a:ext cx="3850962" cy="4485619"/>
          </a:xfrm>
        </p:spPr>
        <p:txBody>
          <a:bodyPr>
            <a:normAutofit/>
          </a:bodyPr>
          <a:lstStyle/>
          <a:p>
            <a:r>
              <a:rPr lang="ru-RU" sz="1800" b="1" dirty="0"/>
              <a:t>Почти готово!</a:t>
            </a:r>
            <a:r>
              <a:rPr lang="ru-RU" sz="1800" dirty="0"/>
              <a:t> Вы хотите, чтобы посетители вашего сайта могли увидеть больше одной страницы. Для создания ссылок используйте: &lt;A href="otherpage.html"&gt;Другая страница&lt;/A&gt; Текст между тегами, это то, по чему пользователь кликает, чтобы перейти на другую страницу, а часть href – на какую страницу он попадет после клика. Используя теги, посетители смогут без проблем перемещаться между страницами вашего сайта.</a:t>
            </a:r>
            <a:endParaRPr lang="ru-RU" sz="1800" dirty="0"/>
          </a:p>
        </p:txBody>
      </p:sp>
      <p:pic>
        <p:nvPicPr>
          <p:cNvPr id="8194" name="Picture 2" descr="Create a Simple Webpage Using Notepad Step 12 Version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862" y="875899"/>
            <a:ext cx="5179654" cy="3888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2453446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48</TotalTime>
  <Words>279</Words>
  <Application>Microsoft Office PowerPoint</Application>
  <PresentationFormat>Широкоэкранный</PresentationFormat>
  <Paragraphs>30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Trebuchet MS</vt:lpstr>
      <vt:lpstr>Wingdings 3</vt:lpstr>
      <vt:lpstr>Грань</vt:lpstr>
      <vt:lpstr>Создание веб страниц с помощью блокнота и публикация их в Интернете</vt:lpstr>
      <vt:lpstr>Шаг 1.</vt:lpstr>
      <vt:lpstr>Шаг 2</vt:lpstr>
      <vt:lpstr>Шаг 3                                                                            Шаг 4</vt:lpstr>
      <vt:lpstr>Шаг 5                                                                           Шаг 6</vt:lpstr>
      <vt:lpstr>Шаг 7</vt:lpstr>
      <vt:lpstr>Приложение. Изменения страницы</vt:lpstr>
      <vt:lpstr>Картинки</vt:lpstr>
      <vt:lpstr>Больше одной страницы!</vt:lpstr>
      <vt:lpstr>Завершение.</vt:lpstr>
      <vt:lpstr>Советы 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Создание веб страниц с помощью блокнота и публикация их в Интернете</dc:title>
  <dc:creator>Никита Васильев</dc:creator>
  <cp:lastModifiedBy>Никита Васильев</cp:lastModifiedBy>
  <cp:revision>12</cp:revision>
  <dcterms:created xsi:type="dcterms:W3CDTF">2015-01-21T15:09:26Z</dcterms:created>
  <dcterms:modified xsi:type="dcterms:W3CDTF">2015-01-21T15:57:56Z</dcterms:modified>
</cp:coreProperties>
</file>