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1%D1%83%D0%B4%D0%B0%D0%BA_(%D0%BC%D1%96%D1%81%D1%82%D0%BE)" TargetMode="External"/><Relationship Id="rId13" Type="http://schemas.openxmlformats.org/officeDocument/2006/relationships/hyperlink" Target="https://uk.wikipedia.org/wiki/%D0%91%D0%B0%D0%BD%D0%BA" TargetMode="External"/><Relationship Id="rId18" Type="http://schemas.openxmlformats.org/officeDocument/2006/relationships/hyperlink" Target="https://uk.wikipedia.org/wiki/%D0%A1%D0%BE%D1%86%D1%96%D0%B0%D0%BB%D1%8C%D0%BD%D0%B0_%D1%81%D1%82%D1%80%D1%83%D0%BA%D1%82%D1%83%D1%80%D0%B0" TargetMode="External"/><Relationship Id="rId3" Type="http://schemas.openxmlformats.org/officeDocument/2006/relationships/hyperlink" Target="https://uk.wikipedia.org/wiki/%D0%9C%D1%96%D1%81%D1%82%D0%BE" TargetMode="External"/><Relationship Id="rId21" Type="http://schemas.openxmlformats.org/officeDocument/2006/relationships/hyperlink" Target="https://uk.wikipedia.org/wiki/%D0%9A%D1%80%D1%96%D0%BF%D0%B0%D1%86%D1%82%D0%B2%D0%BE" TargetMode="External"/><Relationship Id="rId7" Type="http://schemas.openxmlformats.org/officeDocument/2006/relationships/hyperlink" Target="https://uk.wikipedia.org/wiki/%D0%A1%D0%BE%D0%BB%D0%B4%D0%B0%D0%B9%D1%8F" TargetMode="External"/><Relationship Id="rId12" Type="http://schemas.openxmlformats.org/officeDocument/2006/relationships/hyperlink" Target="https://uk.wikipedia.org/wiki/%D0%91%D0%B0%D0%BD%D0%BA%D1%96%D0%B2%D1%81%D1%8C%D0%BA%D0%B0_%D1%81%D0%BF%D1%80%D0%B0%D0%B2%D0%B0" TargetMode="External"/><Relationship Id="rId17" Type="http://schemas.openxmlformats.org/officeDocument/2006/relationships/hyperlink" Target="https://uk.wikipedia.org/wiki/XIV_%D1%81%D1%82%D0%BE%D0%BB%D1%96%D1%82%D1%82%D1%8F" TargetMode="External"/><Relationship Id="rId25" Type="http://schemas.openxmlformats.org/officeDocument/2006/relationships/hyperlink" Target="https://uk.wikipedia.org/wiki/%D0%95%D0%BA%D1%81%D0%BF%D0%BB%D1%83%D0%B0%D1%82%D0%B0%D1%86%D1%96%D1%8F" TargetMode="External"/><Relationship Id="rId2" Type="http://schemas.openxmlformats.org/officeDocument/2006/relationships/hyperlink" Target="https://uk.wikipedia.org/w/index.php?title=%D0%91%D1%83%D1%80%D0%B6%D1%83%D0%B0%D0%B7%D0%BD%D1%96_%D0%B2%D1%96%D0%B4%D0%BD%D0%BE%D1%81%D0%B8%D0%BD%D0%B8&amp;action=edit&amp;redlink=1" TargetMode="External"/><Relationship Id="rId16" Type="http://schemas.openxmlformats.org/officeDocument/2006/relationships/hyperlink" Target="https://uk.wikipedia.org/wiki/%D0%A4%D0%BB%D0%BE%D1%80%D0%B5%D0%BD%D1%86%D1%96%D1%8F" TargetMode="External"/><Relationship Id="rId20" Type="http://schemas.openxmlformats.org/officeDocument/2006/relationships/hyperlink" Target="https://uk.wikipedia.org/w/index.php?title=%D0%A1%D0%BE%D1%86%D1%96%D0%B0%D0%BB%D1%8C%D0%BD%D0%B8%D0%B9_%D1%80%D0%BE%D0%B7%D0%BF%D0%BE%D0%B4%D1%96%D0%BB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4%D0%B5%D0%BE%D0%B4%D0%BE%D1%81%D1%96%D1%8F" TargetMode="External"/><Relationship Id="rId11" Type="http://schemas.openxmlformats.org/officeDocument/2006/relationships/hyperlink" Target="https://uk.wikipedia.org/w/index.php?title=%D0%9A%D1%80%D0%B5%D0%B4%D0%B8%D1%82%D0%BD%D1%96_%D0%BE%D0%BF%D0%B5%D1%80%D0%B0%D1%86%D1%96%D1%97&amp;action=edit&amp;redlink=1" TargetMode="External"/><Relationship Id="rId24" Type="http://schemas.openxmlformats.org/officeDocument/2006/relationships/hyperlink" Target="https://uk.wikipedia.org/wiki/%D0%9D%D0%B0%D0%B9%D0%BC%D0%B0%D0%BD%D0%B8%D0%B9_%D1%80%D0%BE%D0%B1%D1%96%D1%82%D0%BD%D0%B8%D0%BA" TargetMode="External"/><Relationship Id="rId5" Type="http://schemas.openxmlformats.org/officeDocument/2006/relationships/hyperlink" Target="https://uk.wikipedia.org/wiki/%D0%9A%D0%B0%D1%84%D0%B0" TargetMode="External"/><Relationship Id="rId15" Type="http://schemas.openxmlformats.org/officeDocument/2006/relationships/hyperlink" Target="https://uk.wikipedia.org/wiki/%D0%9C%D0%B0%D0%BD%D1%83%D1%84%D0%B0%D0%BA%D1%82%D1%83%D1%80%D0%B0" TargetMode="External"/><Relationship Id="rId23" Type="http://schemas.openxmlformats.org/officeDocument/2006/relationships/hyperlink" Target="https://uk.wikipedia.org/wiki/%D0%A0%D0%B5%D0%BC%D1%96%D1%81%D0%BD%D0%B8%D0%BA" TargetMode="External"/><Relationship Id="rId10" Type="http://schemas.openxmlformats.org/officeDocument/2006/relationships/hyperlink" Target="https://uk.wikipedia.org/w/index.php?title=%D0%A2%D0%BE%D1%80%D0%B3%D0%BE%D0%B2%D0%B5%D0%BB%D1%8C%D0%BD%D1%96_%D0%BE%D0%BF%D0%B5%D1%80%D0%B0%D1%86%D1%96%D1%97&amp;action=edit&amp;redlink=1" TargetMode="External"/><Relationship Id="rId19" Type="http://schemas.openxmlformats.org/officeDocument/2006/relationships/hyperlink" Target="https://uk.wikipedia.org/wiki/%D0%A1%D1%83%D1%81%D0%BF%D1%96%D0%BB%D1%8C%D1%81%D1%82%D0%B2%D0%BE" TargetMode="External"/><Relationship Id="rId4" Type="http://schemas.openxmlformats.org/officeDocument/2006/relationships/hyperlink" Target="https://uk.wikipedia.org/wiki/%D0%9A%D1%80%D0%B8%D0%BC%D1%81%D1%8C%D0%BA%D0%B8%D0%B9_%D0%BF%D1%96%D0%B2%D0%BE%D1%81%D1%82%D1%80%D1%96%D0%B2" TargetMode="External"/><Relationship Id="rId9" Type="http://schemas.openxmlformats.org/officeDocument/2006/relationships/hyperlink" Target="https://uk.wikipedia.org/wiki/%D0%91%D0%B0%D0%BB%D0%B0%D0%BA%D0%BB%D0%B0%D0%B2%D0%B0" TargetMode="External"/><Relationship Id="rId14" Type="http://schemas.openxmlformats.org/officeDocument/2006/relationships/hyperlink" Target="https://uk.wikipedia.org/wiki/%D0%9F%D1%80%D0%BE%D0%BC%D0%B8%D1%81%D0%BB%D0%BE%D0%B2%D1%96%D1%81%D1%82%D1%8C" TargetMode="External"/><Relationship Id="rId22" Type="http://schemas.openxmlformats.org/officeDocument/2006/relationships/hyperlink" Target="https://uk.wikipedia.org/wiki/%D0%A6%D0%B5%D1%85%D0%B8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E%D1%81%D0%BE%D0%B1%D0%B8%D1%81%D1%82%D1%96%D1%81%D1%82%D1%8C" TargetMode="External"/><Relationship Id="rId13" Type="http://schemas.openxmlformats.org/officeDocument/2006/relationships/hyperlink" Target="https://uk.wikipedia.org/wiki/%D0%92%D1%81%D0%B5%D1%81%D0%B2%D1%96%D1%82" TargetMode="External"/><Relationship Id="rId3" Type="http://schemas.openxmlformats.org/officeDocument/2006/relationships/hyperlink" Target="https://uk.wikipedia.org/wiki/%D0%93%D1%83%D0%BC%D0%B0%D0%BD%D1%96%D0%B7%D0%BC" TargetMode="External"/><Relationship Id="rId7" Type="http://schemas.openxmlformats.org/officeDocument/2006/relationships/hyperlink" Target="https://uk.wikipedia.org/wiki/%D0%94%D0%BE%D0%B3%D0%BC%D0%B0" TargetMode="External"/><Relationship Id="rId12" Type="http://schemas.openxmlformats.org/officeDocument/2006/relationships/hyperlink" Target="https://uk.wikipedia.org/w/index.php?title=%D0%9F%D1%96%D0%BA%D0%BE_%D0%B4%D0%B5%D0%BB%D0%BB%D0%B0_%D0%9C%D1%96%D1%80%D0%B0%D0%BD%D0%B4%D0%BE%D0%BB%D0%BB%D0%B0&amp;action=edit&amp;redlink=1" TargetMode="External"/><Relationship Id="rId2" Type="http://schemas.openxmlformats.org/officeDocument/2006/relationships/hyperlink" Target="https://uk.wikipedia.org/wiki/%D0%A1%D0%B2%D1%96%D1%82%D0%BE%D0%B3%D0%BB%D1%8F%D0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86%D0%B4%D0%B5%D0%B0%D0%BB" TargetMode="External"/><Relationship Id="rId11" Type="http://schemas.openxmlformats.org/officeDocument/2006/relationships/hyperlink" Target="https://uk.wikipedia.org/wiki/%D0%9C%D0%B8%D1%81%D1%82%D0%B5%D1%86%D1%82%D0%B2%D0%BE" TargetMode="External"/><Relationship Id="rId5" Type="http://schemas.openxmlformats.org/officeDocument/2006/relationships/hyperlink" Target="https://uk.wikipedia.org/w/index.php?title=%D0%A4%D0%B5%D0%BE%D0%B4%D0%B0%D0%BB%D1%8C%D0%BD%D0%B8%D0%B9_%D1%81%D0%B2%D1%96%D1%82%D0%BE%D0%B3%D0%BB%D1%8F%D0%B4&amp;action=edit&amp;redlink=1" TargetMode="External"/><Relationship Id="rId10" Type="http://schemas.openxmlformats.org/officeDocument/2006/relationships/hyperlink" Target="https://uk.wikipedia.org/wiki/%D0%9B%D1%8E%D0%B1%D0%BE%D0%B2" TargetMode="External"/><Relationship Id="rId4" Type="http://schemas.openxmlformats.org/officeDocument/2006/relationships/hyperlink" Target="https://uk.wikipedia.org/wiki/%D0%90%D0%BD%D1%82%D0%B8%D1%87%D0%BD%D0%B0_%D0%BA%D1%83%D0%BB%D1%8C%D1%82%D1%83%D1%80%D0%B0" TargetMode="External"/><Relationship Id="rId9" Type="http://schemas.openxmlformats.org/officeDocument/2006/relationships/hyperlink" Target="https://uk.wikipedia.org/wiki/%D0%9F%D1%80%D0%B8%D1%80%D0%BE%D0%B4%D0%B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err="1"/>
              <a:t>Мистецтво</a:t>
            </a:r>
            <a:r>
              <a:rPr lang="ru-RU" b="0" dirty="0"/>
              <a:t> </a:t>
            </a:r>
            <a:r>
              <a:rPr lang="ru-RU" b="0" dirty="0" err="1"/>
              <a:t>Ренесансу</a:t>
            </a: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Зробив Довгань Олексій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51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721508"/>
            <a:ext cx="10571998" cy="970450"/>
          </a:xfrm>
        </p:spPr>
        <p:txBody>
          <a:bodyPr/>
          <a:lstStyle/>
          <a:p>
            <a:r>
              <a:rPr lang="ru-RU" b="0" dirty="0" err="1"/>
              <a:t>Італія</a:t>
            </a:r>
            <a:r>
              <a:rPr lang="ru-RU" b="0" dirty="0"/>
              <a:t> — </a:t>
            </a:r>
            <a:r>
              <a:rPr lang="ru-RU" b="0" dirty="0" err="1"/>
              <a:t>батьківщина</a:t>
            </a:r>
            <a:r>
              <a:rPr lang="ru-RU" b="0" dirty="0"/>
              <a:t> </a:t>
            </a:r>
            <a:r>
              <a:rPr lang="ru-RU" b="0" dirty="0" err="1"/>
              <a:t>Відродження</a:t>
            </a: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 </a:t>
            </a:r>
            <a:r>
              <a:rPr lang="ru-RU" dirty="0" err="1"/>
              <a:t>Італії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, </a:t>
            </a:r>
            <a:r>
              <a:rPr lang="ru-RU" dirty="0" err="1"/>
              <a:t>почався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розкладання</a:t>
            </a:r>
            <a:r>
              <a:rPr lang="ru-RU" dirty="0"/>
              <a:t> </a:t>
            </a:r>
            <a:r>
              <a:rPr lang="ru-RU" dirty="0" err="1"/>
              <a:t>феодальних</a:t>
            </a:r>
            <a:r>
              <a:rPr lang="ru-RU" dirty="0"/>
              <a:t> і </a:t>
            </a:r>
            <a:r>
              <a:rPr lang="ru-RU" dirty="0" err="1"/>
              <a:t>зародження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, </a:t>
            </a:r>
            <a:r>
              <a:rPr lang="ru-RU" dirty="0" err="1">
                <a:hlinkClick r:id="rId2" tooltip="Буржуазні відносини (ще не написана)"/>
              </a:rPr>
              <a:t>буржуазних</a:t>
            </a:r>
            <a:r>
              <a:rPr lang="ru-RU" dirty="0">
                <a:hlinkClick r:id="rId2" tooltip="Буржуазні відносини (ще не написана)"/>
              </a:rPr>
              <a:t> </a:t>
            </a:r>
            <a:r>
              <a:rPr lang="ru-RU" dirty="0" err="1">
                <a:hlinkClick r:id="rId2" tooltip="Буржуазні відносини (ще не написана)"/>
              </a:rPr>
              <a:t>відносин</a:t>
            </a:r>
            <a:r>
              <a:rPr lang="ru-RU" dirty="0"/>
              <a:t>. Для </a:t>
            </a:r>
            <a:r>
              <a:rPr lang="ru-RU" dirty="0" err="1"/>
              <a:t>Італії</a:t>
            </a:r>
            <a:r>
              <a:rPr lang="ru-RU" dirty="0"/>
              <a:t> </a:t>
            </a:r>
            <a:r>
              <a:rPr lang="ru-RU" dirty="0" err="1"/>
              <a:t>характерний</a:t>
            </a:r>
            <a:r>
              <a:rPr lang="ru-RU" dirty="0"/>
              <a:t> </a:t>
            </a:r>
            <a:r>
              <a:rPr lang="ru-RU" dirty="0" err="1"/>
              <a:t>ранній</a:t>
            </a:r>
            <a:r>
              <a:rPr lang="ru-RU" dirty="0"/>
              <a:t> і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швидкий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 </a:t>
            </a:r>
            <a:r>
              <a:rPr lang="ru-RU" dirty="0" err="1">
                <a:hlinkClick r:id="rId3" tooltip="Місто"/>
              </a:rPr>
              <a:t>міст</a:t>
            </a:r>
            <a:r>
              <a:rPr lang="ru-RU" dirty="0"/>
              <a:t>. Тут </a:t>
            </a:r>
            <a:r>
              <a:rPr lang="ru-RU" dirty="0" err="1"/>
              <a:t>зіграло</a:t>
            </a:r>
            <a:r>
              <a:rPr lang="ru-RU" dirty="0"/>
              <a:t> свою роль </a:t>
            </a:r>
            <a:r>
              <a:rPr lang="ru-RU" dirty="0" err="1"/>
              <a:t>вигідне</a:t>
            </a:r>
            <a:r>
              <a:rPr lang="ru-RU" dirty="0"/>
              <a:t> </a:t>
            </a:r>
            <a:r>
              <a:rPr lang="ru-RU" dirty="0" err="1"/>
              <a:t>географічне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зробило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головною торговою </a:t>
            </a:r>
            <a:r>
              <a:rPr lang="ru-RU" dirty="0" err="1"/>
              <a:t>посередницею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Сходом і </a:t>
            </a:r>
            <a:r>
              <a:rPr lang="ru-RU" dirty="0" err="1"/>
              <a:t>Європою</a:t>
            </a:r>
            <a:r>
              <a:rPr lang="ru-RU" dirty="0"/>
              <a:t> (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італійських</a:t>
            </a:r>
            <a:r>
              <a:rPr lang="ru-RU" dirty="0"/>
              <a:t> </a:t>
            </a:r>
            <a:r>
              <a:rPr lang="ru-RU" dirty="0" err="1"/>
              <a:t>торгових</a:t>
            </a:r>
            <a:r>
              <a:rPr lang="ru-RU" dirty="0"/>
              <a:t> </a:t>
            </a:r>
            <a:r>
              <a:rPr lang="ru-RU" dirty="0" err="1"/>
              <a:t>факторій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і у </a:t>
            </a:r>
            <a:r>
              <a:rPr lang="ru-RU" dirty="0" err="1">
                <a:hlinkClick r:id="rId4" tooltip="Кримський півострів"/>
              </a:rPr>
              <a:t>Криму</a:t>
            </a:r>
            <a:r>
              <a:rPr lang="ru-RU" dirty="0"/>
              <a:t>: </a:t>
            </a:r>
            <a:r>
              <a:rPr lang="ru-RU" dirty="0">
                <a:hlinkClick r:id="rId5" tooltip="Кафа"/>
              </a:rPr>
              <a:t>Кафа</a:t>
            </a:r>
            <a:r>
              <a:rPr lang="ru-RU" dirty="0"/>
              <a:t> — </a:t>
            </a:r>
            <a:r>
              <a:rPr lang="ru-RU" dirty="0" err="1">
                <a:hlinkClick r:id="rId6" tooltip="Феодосія"/>
              </a:rPr>
              <a:t>Феодосія</a:t>
            </a:r>
            <a:r>
              <a:rPr lang="ru-RU" dirty="0"/>
              <a:t>, </a:t>
            </a:r>
            <a:r>
              <a:rPr lang="ru-RU" dirty="0" err="1">
                <a:hlinkClick r:id="rId7" tooltip="Солдайя"/>
              </a:rPr>
              <a:t>Солдайя</a:t>
            </a:r>
            <a:r>
              <a:rPr lang="ru-RU" dirty="0"/>
              <a:t> — </a:t>
            </a:r>
            <a:r>
              <a:rPr lang="ru-RU" dirty="0">
                <a:hlinkClick r:id="rId8" tooltip="Судак (місто)"/>
              </a:rPr>
              <a:t>Судак</a:t>
            </a:r>
            <a:r>
              <a:rPr lang="ru-RU" dirty="0"/>
              <a:t>, </a:t>
            </a:r>
            <a:r>
              <a:rPr lang="ru-RU" dirty="0">
                <a:hlinkClick r:id="rId9" tooltip="Балаклава"/>
              </a:rPr>
              <a:t>Балаклава</a:t>
            </a:r>
            <a:r>
              <a:rPr lang="ru-RU" dirty="0"/>
              <a:t>).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дозволила перейти 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 err="1">
                <a:hlinkClick r:id="rId10" tooltip="Торговельні операції (ще не написана)"/>
              </a:rPr>
              <a:t>торговельних</a:t>
            </a:r>
            <a:r>
              <a:rPr lang="ru-RU" dirty="0">
                <a:hlinkClick r:id="rId10" tooltip="Торговельні операції (ще не написана)"/>
              </a:rPr>
              <a:t> </a:t>
            </a:r>
            <a:r>
              <a:rPr lang="ru-RU" dirty="0" err="1">
                <a:hlinkClick r:id="rId10" tooltip="Торговельні операції (ще не написана)"/>
              </a:rPr>
              <a:t>операцій</a:t>
            </a:r>
            <a:r>
              <a:rPr lang="ru-RU" dirty="0"/>
              <a:t> до </a:t>
            </a:r>
            <a:r>
              <a:rPr lang="ru-RU" dirty="0" err="1">
                <a:hlinkClick r:id="rId11" tooltip="Кредитні операції (ще не написана)"/>
              </a:rPr>
              <a:t>кредитних</a:t>
            </a:r>
            <a:r>
              <a:rPr lang="ru-RU" dirty="0"/>
              <a:t>. </a:t>
            </a:r>
            <a:r>
              <a:rPr lang="ru-RU" dirty="0" err="1"/>
              <a:t>Італія</a:t>
            </a:r>
            <a:r>
              <a:rPr lang="ru-RU" dirty="0"/>
              <a:t> — </a:t>
            </a:r>
            <a:r>
              <a:rPr lang="ru-RU" dirty="0" err="1"/>
              <a:t>батьківщина</a:t>
            </a:r>
            <a:r>
              <a:rPr lang="ru-RU" dirty="0"/>
              <a:t> </a:t>
            </a:r>
            <a:r>
              <a:rPr lang="ru-RU" dirty="0" err="1">
                <a:hlinkClick r:id="rId12" tooltip="Банківська справа"/>
              </a:rPr>
              <a:t>банківської</a:t>
            </a:r>
            <a:r>
              <a:rPr lang="ru-RU" dirty="0">
                <a:hlinkClick r:id="rId12" tooltip="Банківська справа"/>
              </a:rPr>
              <a:t> </a:t>
            </a:r>
            <a:r>
              <a:rPr lang="ru-RU" dirty="0" err="1">
                <a:hlinkClick r:id="rId12" tooltip="Банківська справа"/>
              </a:rPr>
              <a:t>справи</a:t>
            </a:r>
            <a:r>
              <a:rPr lang="ru-RU" dirty="0"/>
              <a:t> (слово </a:t>
            </a:r>
            <a:r>
              <a:rPr lang="ru-RU" dirty="0">
                <a:hlinkClick r:id="rId13" tooltip="Банк"/>
              </a:rPr>
              <a:t>«банк»</a:t>
            </a:r>
            <a:r>
              <a:rPr lang="ru-RU" dirty="0"/>
              <a:t> походить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італійського</a:t>
            </a:r>
            <a:r>
              <a:rPr lang="ru-RU" dirty="0"/>
              <a:t> «</a:t>
            </a:r>
            <a:r>
              <a:rPr lang="ru-RU" dirty="0" err="1"/>
              <a:t>банко</a:t>
            </a:r>
            <a:r>
              <a:rPr lang="ru-RU" dirty="0"/>
              <a:t>» — лава, — </a:t>
            </a:r>
            <a:r>
              <a:rPr lang="ru-RU" dirty="0" err="1"/>
              <a:t>малася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лава </a:t>
            </a:r>
            <a:r>
              <a:rPr lang="ru-RU" dirty="0" err="1"/>
              <a:t>міняйл</a:t>
            </a:r>
            <a:r>
              <a:rPr lang="ru-RU" dirty="0"/>
              <a:t>). Разом з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корінний</a:t>
            </a:r>
            <a:r>
              <a:rPr lang="ru-RU" dirty="0"/>
              <a:t> поворот у </a:t>
            </a:r>
            <a:r>
              <a:rPr lang="ru-RU" dirty="0" err="1">
                <a:hlinkClick r:id="rId14" tooltip="Промисловість"/>
              </a:rPr>
              <a:t>промисловості</a:t>
            </a:r>
            <a:r>
              <a:rPr lang="ru-RU" dirty="0"/>
              <a:t> — </a:t>
            </a:r>
            <a:r>
              <a:rPr lang="ru-RU" dirty="0" err="1"/>
              <a:t>з'являються</a:t>
            </a:r>
            <a:r>
              <a:rPr lang="ru-RU" dirty="0"/>
              <a:t> </a:t>
            </a:r>
            <a:r>
              <a:rPr lang="ru-RU" dirty="0" err="1">
                <a:hlinkClick r:id="rId15" tooltip="Мануфактура"/>
              </a:rPr>
              <a:t>мануфактури</a:t>
            </a:r>
            <a:r>
              <a:rPr lang="ru-RU" dirty="0"/>
              <a:t> </a:t>
            </a:r>
            <a:r>
              <a:rPr lang="ru-RU" dirty="0" err="1"/>
              <a:t>виробництво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у </a:t>
            </a:r>
            <a:r>
              <a:rPr lang="ru-RU" dirty="0" err="1">
                <a:hlinkClick r:id="rId16" tooltip="Флоренція"/>
              </a:rPr>
              <a:t>Флоренції</a:t>
            </a:r>
            <a:r>
              <a:rPr lang="ru-RU" dirty="0"/>
              <a:t> на початку </a:t>
            </a:r>
            <a:r>
              <a:rPr lang="en-US" dirty="0">
                <a:hlinkClick r:id="rId17" tooltip="XIV століття"/>
              </a:rPr>
              <a:t>XIV </a:t>
            </a:r>
            <a:r>
              <a:rPr lang="ru-RU" dirty="0" err="1">
                <a:hlinkClick r:id="rId17" tooltip="XIV століття"/>
              </a:rPr>
              <a:t>століття</a:t>
            </a:r>
            <a:r>
              <a:rPr lang="ru-RU" dirty="0"/>
              <a:t> </a:t>
            </a:r>
            <a:r>
              <a:rPr lang="ru-RU" dirty="0" err="1"/>
              <a:t>сукнодільчі</a:t>
            </a:r>
            <a:r>
              <a:rPr lang="ru-RU" dirty="0"/>
              <a:t> </a:t>
            </a:r>
            <a:r>
              <a:rPr lang="ru-RU" dirty="0" err="1"/>
              <a:t>мануфактури</a:t>
            </a:r>
            <a:r>
              <a:rPr lang="ru-RU" dirty="0"/>
              <a:t> </a:t>
            </a:r>
            <a:r>
              <a:rPr lang="ru-RU" dirty="0" err="1"/>
              <a:t>виробляли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r>
              <a:rPr lang="ru-RU" dirty="0"/>
              <a:t>,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в 3 рази </a:t>
            </a:r>
            <a:r>
              <a:rPr lang="ru-RU" dirty="0" err="1"/>
              <a:t>перевищувала</a:t>
            </a:r>
            <a:r>
              <a:rPr lang="ru-RU" dirty="0"/>
              <a:t> весь </a:t>
            </a:r>
            <a:r>
              <a:rPr lang="ru-RU" dirty="0" err="1"/>
              <a:t>міський</a:t>
            </a:r>
            <a:r>
              <a:rPr lang="ru-RU" dirty="0"/>
              <a:t> бюджет, на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підприємствах</a:t>
            </a:r>
            <a:r>
              <a:rPr lang="ru-RU" dirty="0"/>
              <a:t> </a:t>
            </a:r>
            <a:r>
              <a:rPr lang="ru-RU" dirty="0" err="1"/>
              <a:t>працювало</a:t>
            </a:r>
            <a:r>
              <a:rPr lang="ru-RU" dirty="0"/>
              <a:t> до 100 </a:t>
            </a:r>
            <a:r>
              <a:rPr lang="ru-RU" dirty="0" err="1"/>
              <a:t>чоловік</a:t>
            </a:r>
            <a:r>
              <a:rPr lang="ru-RU" dirty="0"/>
              <a:t>.</a:t>
            </a:r>
          </a:p>
          <a:p>
            <a:r>
              <a:rPr lang="ru-RU" dirty="0" err="1"/>
              <a:t>Складалася</a:t>
            </a:r>
            <a:r>
              <a:rPr lang="ru-RU" dirty="0"/>
              <a:t> нова </a:t>
            </a:r>
            <a:r>
              <a:rPr lang="ru-RU" dirty="0" err="1">
                <a:hlinkClick r:id="rId18" tooltip="Соціальна структура"/>
              </a:rPr>
              <a:t>соціальна</a:t>
            </a:r>
            <a:r>
              <a:rPr lang="ru-RU" dirty="0">
                <a:hlinkClick r:id="rId18" tooltip="Соціальна структура"/>
              </a:rPr>
              <a:t> структура</a:t>
            </a:r>
            <a:r>
              <a:rPr lang="ru-RU" dirty="0"/>
              <a:t> </a:t>
            </a:r>
            <a:r>
              <a:rPr lang="ru-RU" dirty="0" err="1">
                <a:hlinkClick r:id="rId19" tooltip="Суспільство"/>
              </a:rPr>
              <a:t>суспільства</a:t>
            </a:r>
            <a:r>
              <a:rPr lang="ru-RU" dirty="0"/>
              <a:t>, </a:t>
            </a:r>
            <a:r>
              <a:rPr lang="ru-RU" dirty="0" err="1"/>
              <a:t>ламався</a:t>
            </a:r>
            <a:r>
              <a:rPr lang="ru-RU" dirty="0"/>
              <a:t> </a:t>
            </a:r>
            <a:r>
              <a:rPr lang="ru-RU" dirty="0" err="1"/>
              <a:t>середньовічний</a:t>
            </a:r>
            <a:r>
              <a:rPr lang="ru-RU" dirty="0"/>
              <a:t> </a:t>
            </a:r>
            <a:r>
              <a:rPr lang="ru-RU" dirty="0" err="1">
                <a:hlinkClick r:id="rId20" tooltip="Соціальний розподіл (ще не написана)"/>
              </a:rPr>
              <a:t>соціальний</a:t>
            </a:r>
            <a:r>
              <a:rPr lang="ru-RU" dirty="0">
                <a:hlinkClick r:id="rId20" tooltip="Соціальний розподіл (ще не написана)"/>
              </a:rPr>
              <a:t> </a:t>
            </a:r>
            <a:r>
              <a:rPr lang="ru-RU" dirty="0" err="1">
                <a:hlinkClick r:id="rId20" tooltip="Соціальний розподіл (ще не написана)"/>
              </a:rPr>
              <a:t>розподіл</a:t>
            </a:r>
            <a:r>
              <a:rPr lang="ru-RU" dirty="0"/>
              <a:t>. </a:t>
            </a:r>
            <a:r>
              <a:rPr lang="ru-RU" dirty="0" err="1"/>
              <a:t>Важливу</a:t>
            </a:r>
            <a:r>
              <a:rPr lang="ru-RU" dirty="0"/>
              <a:t> роль </a:t>
            </a:r>
            <a:r>
              <a:rPr lang="ru-RU" dirty="0" err="1"/>
              <a:t>відіграло</a:t>
            </a:r>
            <a:r>
              <a:rPr lang="ru-RU" dirty="0"/>
              <a:t> </a:t>
            </a:r>
            <a:r>
              <a:rPr lang="ru-RU" dirty="0" err="1"/>
              <a:t>звільнення</a:t>
            </a:r>
            <a:r>
              <a:rPr lang="ru-RU" dirty="0"/>
              <a:t> селян </a:t>
            </a:r>
            <a:r>
              <a:rPr lang="ru-RU" dirty="0" err="1"/>
              <a:t>від</a:t>
            </a:r>
            <a:r>
              <a:rPr lang="ru-RU" dirty="0"/>
              <a:t> </a:t>
            </a:r>
            <a:r>
              <a:rPr lang="ru-RU" dirty="0" err="1">
                <a:hlinkClick r:id="rId21" tooltip="Кріпацтво"/>
              </a:rPr>
              <a:t>кріпацтва</a:t>
            </a:r>
            <a:r>
              <a:rPr lang="ru-RU" dirty="0"/>
              <a:t> </a:t>
            </a:r>
            <a:r>
              <a:rPr lang="ru-RU" dirty="0">
                <a:hlinkClick r:id="rId22" tooltip="Цехи"/>
              </a:rPr>
              <a:t>цехового</a:t>
            </a:r>
            <a:r>
              <a:rPr lang="ru-RU" dirty="0"/>
              <a:t> ладу. </a:t>
            </a:r>
            <a:r>
              <a:rPr lang="ru-RU" dirty="0" err="1">
                <a:hlinkClick r:id="rId23" tooltip="Ремісник"/>
              </a:rPr>
              <a:t>Ремісники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розорилися</a:t>
            </a:r>
            <a:r>
              <a:rPr lang="ru-RU" dirty="0"/>
              <a:t>, і </a:t>
            </a:r>
            <a:r>
              <a:rPr lang="ru-RU" dirty="0" err="1"/>
              <a:t>селяни</a:t>
            </a:r>
            <a:r>
              <a:rPr lang="ru-RU" dirty="0"/>
              <a:t> </a:t>
            </a:r>
            <a:r>
              <a:rPr lang="ru-RU" dirty="0" err="1"/>
              <a:t>поповнювали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верству</a:t>
            </a:r>
            <a:r>
              <a:rPr lang="ru-RU" dirty="0"/>
              <a:t> — </a:t>
            </a:r>
            <a:r>
              <a:rPr lang="ru-RU" dirty="0" err="1">
                <a:hlinkClick r:id="rId24" tooltip="Найманий робітник"/>
              </a:rPr>
              <a:t>найманих</a:t>
            </a:r>
            <a:r>
              <a:rPr lang="ru-RU" dirty="0">
                <a:hlinkClick r:id="rId24" tooltip="Найманий робітник"/>
              </a:rPr>
              <a:t> </a:t>
            </a:r>
            <a:r>
              <a:rPr lang="ru-RU" dirty="0" err="1">
                <a:hlinkClick r:id="rId24" tooltip="Найманий робітник"/>
              </a:rPr>
              <a:t>робітників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зазнавали</a:t>
            </a:r>
            <a:r>
              <a:rPr lang="ru-RU" dirty="0"/>
              <a:t> </a:t>
            </a:r>
            <a:r>
              <a:rPr lang="ru-RU" dirty="0" err="1"/>
              <a:t>жорстокої</a:t>
            </a:r>
            <a:r>
              <a:rPr lang="ru-RU" dirty="0"/>
              <a:t> </a:t>
            </a:r>
            <a:r>
              <a:rPr lang="ru-RU" dirty="0" err="1">
                <a:hlinkClick r:id="rId25" tooltip="Експлуатація"/>
              </a:rPr>
              <a:t>експлуатації</a:t>
            </a:r>
            <a:r>
              <a:rPr lang="ru-RU" dirty="0"/>
              <a:t> (</a:t>
            </a:r>
            <a:r>
              <a:rPr lang="ru-RU" dirty="0" err="1"/>
              <a:t>робочий</a:t>
            </a:r>
            <a:r>
              <a:rPr lang="ru-RU" dirty="0"/>
              <a:t> день </a:t>
            </a:r>
            <a:r>
              <a:rPr lang="ru-RU" dirty="0" err="1"/>
              <a:t>тривав</a:t>
            </a:r>
            <a:r>
              <a:rPr lang="ru-RU" dirty="0"/>
              <a:t> 12-14 годин, за </a:t>
            </a:r>
            <a:r>
              <a:rPr lang="ru-RU" dirty="0" err="1"/>
              <a:t>невідпрацьований</a:t>
            </a:r>
            <a:r>
              <a:rPr lang="ru-RU" dirty="0"/>
              <a:t> аванс </a:t>
            </a:r>
            <a:r>
              <a:rPr lang="ru-RU" dirty="0" err="1"/>
              <a:t>господар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право </a:t>
            </a:r>
            <a:r>
              <a:rPr lang="ru-RU" dirty="0" err="1"/>
              <a:t>покарати</a:t>
            </a:r>
            <a:r>
              <a:rPr lang="ru-RU" dirty="0"/>
              <a:t> на </a:t>
            </a:r>
            <a:r>
              <a:rPr lang="ru-RU" dirty="0" err="1"/>
              <a:t>ув'язнення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516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712" y="970890"/>
            <a:ext cx="10571998" cy="970450"/>
          </a:xfrm>
        </p:spPr>
        <p:txBody>
          <a:bodyPr/>
          <a:lstStyle/>
          <a:p>
            <a:r>
              <a:rPr lang="ru-RU" b="0" dirty="0" err="1"/>
              <a:t>Гуманізм</a:t>
            </a:r>
            <a:r>
              <a:rPr lang="ru-RU" b="0" dirty="0"/>
              <a:t> як </a:t>
            </a:r>
            <a:r>
              <a:rPr lang="ru-RU" b="0" dirty="0" err="1"/>
              <a:t>ідеологія</a:t>
            </a:r>
            <a:r>
              <a:rPr lang="ru-RU" b="0" dirty="0"/>
              <a:t> </a:t>
            </a:r>
            <a:r>
              <a:rPr lang="ru-RU" b="0" dirty="0" err="1"/>
              <a:t>Відродження</a:t>
            </a: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Нова </a:t>
            </a:r>
            <a:r>
              <a:rPr lang="ru-RU" dirty="0" err="1"/>
              <a:t>епоха</a:t>
            </a:r>
            <a:r>
              <a:rPr lang="ru-RU" dirty="0"/>
              <a:t> принесла </a:t>
            </a:r>
            <a:r>
              <a:rPr lang="ru-RU" dirty="0" err="1"/>
              <a:t>новий</a:t>
            </a:r>
            <a:r>
              <a:rPr lang="ru-RU" dirty="0"/>
              <a:t> </a:t>
            </a:r>
            <a:r>
              <a:rPr lang="ru-RU" dirty="0" err="1">
                <a:hlinkClick r:id="rId2" tooltip="Світогляд"/>
              </a:rPr>
              <a:t>світогляд</a:t>
            </a:r>
            <a:r>
              <a:rPr lang="ru-RU" dirty="0"/>
              <a:t>. </a:t>
            </a:r>
            <a:r>
              <a:rPr lang="ru-RU" dirty="0" err="1"/>
              <a:t>Ідейний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відобразився</a:t>
            </a:r>
            <a:r>
              <a:rPr lang="ru-RU" dirty="0"/>
              <a:t> в </a:t>
            </a:r>
            <a:r>
              <a:rPr lang="ru-RU" dirty="0" err="1"/>
              <a:t>наукових</a:t>
            </a:r>
            <a:r>
              <a:rPr lang="ru-RU" dirty="0"/>
              <a:t>, </a:t>
            </a:r>
            <a:r>
              <a:rPr lang="ru-RU" dirty="0" err="1"/>
              <a:t>літературних</a:t>
            </a:r>
            <a:r>
              <a:rPr lang="ru-RU" dirty="0"/>
              <a:t>, </a:t>
            </a:r>
            <a:r>
              <a:rPr lang="ru-RU" dirty="0" err="1"/>
              <a:t>художніх</a:t>
            </a:r>
            <a:r>
              <a:rPr lang="ru-RU" dirty="0"/>
              <a:t>, </a:t>
            </a:r>
            <a:r>
              <a:rPr lang="ru-RU" dirty="0" err="1"/>
              <a:t>філософських</a:t>
            </a:r>
            <a:r>
              <a:rPr lang="ru-RU" dirty="0"/>
              <a:t> </a:t>
            </a:r>
            <a:r>
              <a:rPr lang="ru-RU" dirty="0" err="1"/>
              <a:t>творах</a:t>
            </a:r>
            <a:r>
              <a:rPr lang="ru-RU" dirty="0"/>
              <a:t>, </a:t>
            </a:r>
            <a:r>
              <a:rPr lang="ru-RU" dirty="0" err="1"/>
              <a:t>склав</a:t>
            </a:r>
            <a:r>
              <a:rPr lang="ru-RU" dirty="0"/>
              <a:t> </a:t>
            </a:r>
            <a:r>
              <a:rPr lang="ru-RU" dirty="0" err="1"/>
              <a:t>гуманістичне</a:t>
            </a:r>
            <a:r>
              <a:rPr lang="ru-RU" dirty="0"/>
              <a:t> </a:t>
            </a:r>
            <a:r>
              <a:rPr lang="ru-RU" dirty="0" err="1"/>
              <a:t>світобачення</a:t>
            </a:r>
            <a:r>
              <a:rPr lang="ru-RU" dirty="0"/>
              <a:t>. </a:t>
            </a:r>
            <a:r>
              <a:rPr lang="ru-RU" dirty="0" err="1"/>
              <a:t>Гуманізм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своєрідної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епохи</a:t>
            </a:r>
            <a:r>
              <a:rPr lang="ru-RU" dirty="0"/>
              <a:t>, як </a:t>
            </a:r>
            <a:r>
              <a:rPr lang="ru-RU" dirty="0" err="1"/>
              <a:t>Відродження</a:t>
            </a:r>
            <a:r>
              <a:rPr lang="ru-RU" dirty="0"/>
              <a:t>,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цілий</a:t>
            </a:r>
            <a:r>
              <a:rPr lang="ru-RU" dirty="0"/>
              <a:t> ряд </a:t>
            </a:r>
            <a:r>
              <a:rPr lang="ru-RU" dirty="0" err="1"/>
              <a:t>особливостей</a:t>
            </a:r>
            <a:r>
              <a:rPr lang="ru-RU" dirty="0"/>
              <a:t>.</a:t>
            </a:r>
          </a:p>
          <a:p>
            <a:r>
              <a:rPr lang="ru-RU" dirty="0" err="1"/>
              <a:t>Важливу</a:t>
            </a:r>
            <a:r>
              <a:rPr lang="ru-RU" dirty="0"/>
              <a:t> роль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err="1"/>
              <a:t>ренесансного</a:t>
            </a:r>
            <a:r>
              <a:rPr lang="ru-RU" dirty="0"/>
              <a:t> </a:t>
            </a:r>
            <a:r>
              <a:rPr lang="ru-RU" dirty="0" err="1">
                <a:hlinkClick r:id="rId3" tooltip="Гуманізм"/>
              </a:rPr>
              <a:t>гуманізму</a:t>
            </a:r>
            <a:r>
              <a:rPr lang="ru-RU" dirty="0"/>
              <a:t> </a:t>
            </a:r>
            <a:r>
              <a:rPr lang="ru-RU" dirty="0" err="1"/>
              <a:t>відіграла</a:t>
            </a:r>
            <a:r>
              <a:rPr lang="ru-RU" dirty="0"/>
              <a:t> </a:t>
            </a:r>
            <a:r>
              <a:rPr lang="ru-RU" dirty="0" err="1"/>
              <a:t>антична</a:t>
            </a:r>
            <a:r>
              <a:rPr lang="ru-RU" dirty="0"/>
              <a:t> </a:t>
            </a:r>
            <a:r>
              <a:rPr lang="ru-RU" dirty="0" err="1"/>
              <a:t>традиція</a:t>
            </a:r>
            <a:r>
              <a:rPr lang="ru-RU" dirty="0"/>
              <a:t>, </a:t>
            </a:r>
            <a:r>
              <a:rPr lang="ru-RU" dirty="0" err="1"/>
              <a:t>схиляння</a:t>
            </a:r>
            <a:r>
              <a:rPr lang="ru-RU" dirty="0"/>
              <a:t> перед </a:t>
            </a:r>
            <a:r>
              <a:rPr lang="ru-RU" dirty="0" err="1"/>
              <a:t>досягненнями</a:t>
            </a:r>
            <a:r>
              <a:rPr lang="ru-RU" dirty="0"/>
              <a:t> </a:t>
            </a:r>
            <a:r>
              <a:rPr lang="ru-RU" dirty="0" err="1"/>
              <a:t>давніх</a:t>
            </a:r>
            <a:r>
              <a:rPr lang="ru-RU" dirty="0"/>
              <a:t> </a:t>
            </a:r>
            <a:r>
              <a:rPr lang="ru-RU" dirty="0" err="1"/>
              <a:t>греків</a:t>
            </a:r>
            <a:r>
              <a:rPr lang="ru-RU" dirty="0"/>
              <a:t> і римлян. </a:t>
            </a:r>
            <a:r>
              <a:rPr lang="ru-RU" dirty="0" err="1"/>
              <a:t>Гуманісти</a:t>
            </a:r>
            <a:r>
              <a:rPr lang="ru-RU" dirty="0"/>
              <a:t> не просто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робили</a:t>
            </a:r>
            <a:r>
              <a:rPr lang="ru-RU" dirty="0"/>
              <a:t> для </a:t>
            </a:r>
            <a:r>
              <a:rPr lang="ru-RU" dirty="0" err="1"/>
              <a:t>збереження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стародавніх</a:t>
            </a:r>
            <a:r>
              <a:rPr lang="ru-RU" dirty="0"/>
              <a:t> </a:t>
            </a:r>
            <a:r>
              <a:rPr lang="ru-RU" dirty="0" err="1"/>
              <a:t>рукописів</a:t>
            </a:r>
            <a:r>
              <a:rPr lang="ru-RU" dirty="0"/>
              <a:t>, </a:t>
            </a:r>
            <a:r>
              <a:rPr lang="ru-RU" dirty="0" err="1"/>
              <a:t>пам'ятників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, вони </a:t>
            </a:r>
            <a:r>
              <a:rPr lang="ru-RU" dirty="0" err="1"/>
              <a:t>вважали</a:t>
            </a:r>
            <a:r>
              <a:rPr lang="ru-RU" dirty="0"/>
              <a:t> себе </a:t>
            </a:r>
            <a:r>
              <a:rPr lang="ru-RU" dirty="0" err="1"/>
              <a:t>прямими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 </a:t>
            </a:r>
            <a:r>
              <a:rPr lang="ru-RU" dirty="0" err="1">
                <a:hlinkClick r:id="rId4" tooltip="Антична культура"/>
              </a:rPr>
              <a:t>античної</a:t>
            </a:r>
            <a:r>
              <a:rPr lang="ru-RU" dirty="0">
                <a:hlinkClick r:id="rId4" tooltip="Антична культура"/>
              </a:rPr>
              <a:t> </a:t>
            </a:r>
            <a:r>
              <a:rPr lang="ru-RU" dirty="0" err="1">
                <a:hlinkClick r:id="rId4" tooltip="Антична культура"/>
              </a:rPr>
              <a:t>культури</a:t>
            </a:r>
            <a:r>
              <a:rPr lang="ru-RU" dirty="0"/>
              <a:t> з </a:t>
            </a:r>
            <a:r>
              <a:rPr lang="ru-RU" dirty="0" err="1"/>
              <a:t>її</a:t>
            </a:r>
            <a:r>
              <a:rPr lang="ru-RU" dirty="0"/>
              <a:t> абсолютно </a:t>
            </a:r>
            <a:r>
              <a:rPr lang="ru-RU" dirty="0" err="1"/>
              <a:t>іншим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християнське</a:t>
            </a:r>
            <a:r>
              <a:rPr lang="ru-RU" dirty="0"/>
              <a:t>, </a:t>
            </a:r>
            <a:r>
              <a:rPr lang="ru-RU" dirty="0" err="1"/>
              <a:t>ставленням</a:t>
            </a:r>
            <a:r>
              <a:rPr lang="ru-RU" dirty="0"/>
              <a:t> до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/>
              <a:t>Основною </a:t>
            </a:r>
            <a:r>
              <a:rPr lang="ru-RU" dirty="0" err="1"/>
              <a:t>ознакою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, на </a:t>
            </a:r>
            <a:r>
              <a:rPr lang="ru-RU" dirty="0" err="1"/>
              <a:t>противагу</a:t>
            </a:r>
            <a:r>
              <a:rPr lang="ru-RU" dirty="0"/>
              <a:t> церковно-</a:t>
            </a:r>
            <a:r>
              <a:rPr lang="ru-RU" dirty="0" err="1"/>
              <a:t>феодальній</a:t>
            </a:r>
            <a:r>
              <a:rPr lang="ru-RU" dirty="0"/>
              <a:t> </a:t>
            </a:r>
            <a:r>
              <a:rPr lang="ru-RU" dirty="0" err="1"/>
              <a:t>культурі</a:t>
            </a:r>
            <a:r>
              <a:rPr lang="ru-RU" dirty="0"/>
              <a:t>, є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світський</a:t>
            </a:r>
            <a:r>
              <a:rPr lang="ru-RU" dirty="0"/>
              <a:t> характер. Люди </a:t>
            </a:r>
            <a:r>
              <a:rPr lang="ru-RU" dirty="0" err="1"/>
              <a:t>Відродження</a:t>
            </a:r>
            <a:r>
              <a:rPr lang="ru-RU" dirty="0"/>
              <a:t> </a:t>
            </a:r>
            <a:r>
              <a:rPr lang="ru-RU" dirty="0" err="1"/>
              <a:t>піддавали</a:t>
            </a:r>
            <a:r>
              <a:rPr lang="ru-RU" dirty="0"/>
              <a:t> </a:t>
            </a:r>
            <a:r>
              <a:rPr lang="ru-RU" dirty="0" err="1"/>
              <a:t>критиці</a:t>
            </a:r>
            <a:r>
              <a:rPr lang="ru-RU" dirty="0"/>
              <a:t> систему </a:t>
            </a:r>
            <a:r>
              <a:rPr lang="ru-RU" dirty="0">
                <a:hlinkClick r:id="rId5" tooltip="Феодальний світогляд (ще не написана)"/>
              </a:rPr>
              <a:t>феодального </a:t>
            </a:r>
            <a:r>
              <a:rPr lang="ru-RU" dirty="0" err="1">
                <a:hlinkClick r:id="rId5" tooltip="Феодальний світогляд (ще не написана)"/>
              </a:rPr>
              <a:t>світогляду</a:t>
            </a:r>
            <a:r>
              <a:rPr lang="ru-RU" dirty="0"/>
              <a:t>,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чужі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 </a:t>
            </a:r>
            <a:r>
              <a:rPr lang="ru-RU" dirty="0" err="1">
                <a:hlinkClick r:id="rId6" tooltip="Ідеал"/>
              </a:rPr>
              <a:t>ідеали</a:t>
            </a:r>
            <a:r>
              <a:rPr lang="ru-RU" dirty="0"/>
              <a:t> і </a:t>
            </a:r>
            <a:r>
              <a:rPr lang="ru-RU" dirty="0" err="1">
                <a:hlinkClick r:id="rId7" tooltip="Догма"/>
              </a:rPr>
              <a:t>догми</a:t>
            </a:r>
            <a:r>
              <a:rPr lang="ru-RU" dirty="0"/>
              <a:t> (</a:t>
            </a:r>
            <a:r>
              <a:rPr lang="ru-RU" dirty="0" err="1"/>
              <a:t>ідея</a:t>
            </a:r>
            <a:r>
              <a:rPr lang="ru-RU" dirty="0"/>
              <a:t> «</a:t>
            </a:r>
            <a:r>
              <a:rPr lang="ru-RU" dirty="0" err="1"/>
              <a:t>гріховності</a:t>
            </a:r>
            <a:r>
              <a:rPr lang="ru-RU" dirty="0"/>
              <a:t>»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пристрастей</a:t>
            </a:r>
            <a:r>
              <a:rPr lang="ru-RU" dirty="0"/>
              <a:t> і </a:t>
            </a:r>
            <a:r>
              <a:rPr lang="ru-RU" dirty="0" err="1"/>
              <a:t>прагнень</a:t>
            </a:r>
            <a:r>
              <a:rPr lang="ru-RU" dirty="0"/>
              <a:t>). Систему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як антропоцентризм («</a:t>
            </a:r>
            <a:r>
              <a:rPr lang="ru-RU" dirty="0" err="1"/>
              <a:t>антропос</a:t>
            </a:r>
            <a:r>
              <a:rPr lang="ru-RU" dirty="0"/>
              <a:t>» </a:t>
            </a:r>
            <a:r>
              <a:rPr lang="ru-RU" dirty="0" err="1"/>
              <a:t>грецькою</a:t>
            </a:r>
            <a:r>
              <a:rPr lang="ru-RU" dirty="0"/>
              <a:t> — </a:t>
            </a:r>
            <a:r>
              <a:rPr lang="ru-RU" dirty="0" err="1"/>
              <a:t>людина</a:t>
            </a:r>
            <a:r>
              <a:rPr lang="ru-RU" dirty="0"/>
              <a:t>). Людина, а не божество </a:t>
            </a:r>
            <a:r>
              <a:rPr lang="ru-RU" dirty="0" err="1"/>
              <a:t>стоїть</a:t>
            </a:r>
            <a:r>
              <a:rPr lang="ru-RU" dirty="0"/>
              <a:t> в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світогляду</a:t>
            </a:r>
            <a:r>
              <a:rPr lang="ru-RU" dirty="0"/>
              <a:t> </a:t>
            </a:r>
            <a:r>
              <a:rPr lang="ru-RU" dirty="0" err="1"/>
              <a:t>гуманістів</a:t>
            </a:r>
            <a:r>
              <a:rPr lang="ru-RU" dirty="0"/>
              <a:t>. </a:t>
            </a:r>
            <a:r>
              <a:rPr lang="ru-RU" dirty="0" err="1"/>
              <a:t>Ідеал</a:t>
            </a:r>
            <a:r>
              <a:rPr lang="ru-RU" dirty="0"/>
              <a:t> </a:t>
            </a:r>
            <a:r>
              <a:rPr lang="ru-RU" dirty="0" err="1"/>
              <a:t>гуманістичної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 — </a:t>
            </a:r>
            <a:r>
              <a:rPr lang="ru-RU" dirty="0" err="1"/>
              <a:t>всебічно</a:t>
            </a:r>
            <a:r>
              <a:rPr lang="ru-RU" dirty="0"/>
              <a:t> </a:t>
            </a:r>
            <a:r>
              <a:rPr lang="ru-RU" dirty="0" err="1"/>
              <a:t>розвинена</a:t>
            </a:r>
            <a:r>
              <a:rPr lang="ru-RU" dirty="0"/>
              <a:t> </a:t>
            </a:r>
            <a:r>
              <a:rPr lang="ru-RU" dirty="0" err="1"/>
              <a:t>людська</a:t>
            </a:r>
            <a:r>
              <a:rPr lang="ru-RU" dirty="0"/>
              <a:t> </a:t>
            </a:r>
            <a:r>
              <a:rPr lang="ru-RU" dirty="0" err="1">
                <a:hlinkClick r:id="rId8" tooltip="Особистість"/>
              </a:rPr>
              <a:t>особистість</a:t>
            </a:r>
            <a:r>
              <a:rPr lang="ru-RU" dirty="0"/>
              <a:t>,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насолоджуватися</a:t>
            </a:r>
            <a:r>
              <a:rPr lang="ru-RU" dirty="0"/>
              <a:t> </a:t>
            </a:r>
            <a:r>
              <a:rPr lang="ru-RU" dirty="0">
                <a:hlinkClick r:id="rId9" tooltip="Природа"/>
              </a:rPr>
              <a:t>природою</a:t>
            </a:r>
            <a:r>
              <a:rPr lang="ru-RU" dirty="0"/>
              <a:t>, </a:t>
            </a:r>
            <a:r>
              <a:rPr lang="ru-RU" dirty="0" err="1">
                <a:hlinkClick r:id="rId10" tooltip="Любов"/>
              </a:rPr>
              <a:t>любов'ю</a:t>
            </a:r>
            <a:r>
              <a:rPr lang="ru-RU" dirty="0"/>
              <a:t>, </a:t>
            </a:r>
            <a:r>
              <a:rPr lang="ru-RU" dirty="0" err="1">
                <a:hlinkClick r:id="rId11" tooltip="Мистецтво"/>
              </a:rPr>
              <a:t>мистецтвом</a:t>
            </a:r>
            <a:r>
              <a:rPr lang="ru-RU" dirty="0"/>
              <a:t>, </a:t>
            </a:r>
            <a:r>
              <a:rPr lang="ru-RU" dirty="0" err="1"/>
              <a:t>досягненнями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думки, </a:t>
            </a:r>
            <a:r>
              <a:rPr lang="ru-RU" dirty="0" err="1"/>
              <a:t>спілкуванням</a:t>
            </a:r>
            <a:r>
              <a:rPr lang="ru-RU" dirty="0"/>
              <a:t> з </a:t>
            </a:r>
            <a:r>
              <a:rPr lang="ru-RU" dirty="0" err="1"/>
              <a:t>друзями</a:t>
            </a:r>
            <a:r>
              <a:rPr lang="ru-RU" dirty="0"/>
              <a:t>. Один з </a:t>
            </a:r>
            <a:r>
              <a:rPr lang="ru-RU" dirty="0" err="1"/>
              <a:t>італійських</a:t>
            </a:r>
            <a:r>
              <a:rPr lang="ru-RU" dirty="0"/>
              <a:t> </a:t>
            </a:r>
            <a:r>
              <a:rPr lang="ru-RU" dirty="0" err="1"/>
              <a:t>гуманістів</a:t>
            </a:r>
            <a:r>
              <a:rPr lang="ru-RU" dirty="0"/>
              <a:t> того часу </a:t>
            </a:r>
            <a:r>
              <a:rPr lang="ru-RU" dirty="0" err="1">
                <a:hlinkClick r:id="rId12" tooltip="Піко делла Мірандолла (ще не написана)"/>
              </a:rPr>
              <a:t>Піко</a:t>
            </a:r>
            <a:r>
              <a:rPr lang="ru-RU" dirty="0">
                <a:hlinkClick r:id="rId12" tooltip="Піко делла Мірандолла (ще не написана)"/>
              </a:rPr>
              <a:t> </a:t>
            </a:r>
            <a:r>
              <a:rPr lang="ru-RU" dirty="0" err="1">
                <a:hlinkClick r:id="rId12" tooltip="Піко делла Мірандолла (ще не написана)"/>
              </a:rPr>
              <a:t>делла</a:t>
            </a:r>
            <a:r>
              <a:rPr lang="ru-RU" dirty="0">
                <a:hlinkClick r:id="rId12" tooltip="Піко делла Мірандолла (ще не написана)"/>
              </a:rPr>
              <a:t> </a:t>
            </a:r>
            <a:r>
              <a:rPr lang="ru-RU" dirty="0" err="1">
                <a:hlinkClick r:id="rId12" tooltip="Піко делла Мірандолла (ще не написана)"/>
              </a:rPr>
              <a:t>Мірандолла</a:t>
            </a:r>
            <a:r>
              <a:rPr lang="ru-RU" dirty="0"/>
              <a:t> </a:t>
            </a:r>
            <a:r>
              <a:rPr lang="ru-RU" dirty="0" err="1"/>
              <a:t>услід</a:t>
            </a:r>
            <a:r>
              <a:rPr lang="ru-RU" dirty="0"/>
              <a:t> за </a:t>
            </a:r>
            <a:r>
              <a:rPr lang="ru-RU" dirty="0" err="1"/>
              <a:t>античним</a:t>
            </a:r>
            <a:r>
              <a:rPr lang="ru-RU" dirty="0"/>
              <a:t> автором </a:t>
            </a:r>
            <a:r>
              <a:rPr lang="ru-RU" dirty="0" err="1"/>
              <a:t>вигукував</a:t>
            </a:r>
            <a:r>
              <a:rPr lang="ru-RU" dirty="0"/>
              <a:t>: «</a:t>
            </a:r>
            <a:r>
              <a:rPr lang="ru-RU" dirty="0" err="1"/>
              <a:t>Велике</a:t>
            </a:r>
            <a:r>
              <a:rPr lang="ru-RU" dirty="0"/>
              <a:t> чудо є </a:t>
            </a:r>
            <a:r>
              <a:rPr lang="ru-RU" dirty="0" err="1"/>
              <a:t>людина</a:t>
            </a:r>
            <a:r>
              <a:rPr lang="ru-RU" dirty="0"/>
              <a:t>!».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трактаті</a:t>
            </a:r>
            <a:r>
              <a:rPr lang="ru-RU" dirty="0"/>
              <a:t> «Про </a:t>
            </a:r>
            <a:r>
              <a:rPr lang="ru-RU" dirty="0" err="1"/>
              <a:t>гідність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» </a:t>
            </a:r>
            <a:r>
              <a:rPr lang="ru-RU" dirty="0" err="1"/>
              <a:t>він</a:t>
            </a:r>
            <a:r>
              <a:rPr lang="ru-RU" dirty="0"/>
              <a:t> писав: «Бог створив </a:t>
            </a:r>
            <a:r>
              <a:rPr lang="ru-RU" dirty="0" err="1"/>
              <a:t>людину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вона </a:t>
            </a:r>
            <a:r>
              <a:rPr lang="ru-RU" dirty="0" err="1"/>
              <a:t>пізнавала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 </a:t>
            </a:r>
            <a:r>
              <a:rPr lang="ru-RU" dirty="0" err="1">
                <a:hlinkClick r:id="rId13" tooltip="Всесвіт"/>
              </a:rPr>
              <a:t>Всесвіту</a:t>
            </a:r>
            <a:r>
              <a:rPr lang="ru-RU" dirty="0"/>
              <a:t>, любила </a:t>
            </a:r>
            <a:r>
              <a:rPr lang="ru-RU" dirty="0" err="1"/>
              <a:t>його</a:t>
            </a:r>
            <a:r>
              <a:rPr lang="ru-RU" dirty="0"/>
              <a:t> красу, </a:t>
            </a:r>
            <a:r>
              <a:rPr lang="ru-RU" dirty="0" err="1"/>
              <a:t>дивувалася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величчю</a:t>
            </a:r>
            <a:r>
              <a:rPr lang="ru-RU" dirty="0"/>
              <a:t>… Людина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рости</a:t>
            </a:r>
            <a:r>
              <a:rPr lang="ru-RU" dirty="0"/>
              <a:t>, </a:t>
            </a:r>
            <a:r>
              <a:rPr lang="ru-RU" dirty="0" err="1"/>
              <a:t>удосконалюватися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. У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начала </a:t>
            </a:r>
            <a:r>
              <a:rPr lang="ru-RU" dirty="0" err="1"/>
              <a:t>найрізноманітнішого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394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712" y="1251837"/>
            <a:ext cx="10571998" cy="970450"/>
          </a:xfrm>
        </p:spPr>
        <p:txBody>
          <a:bodyPr/>
          <a:lstStyle/>
          <a:p>
            <a:r>
              <a:rPr lang="ru-RU" b="0" dirty="0" err="1"/>
              <a:t>Італійське</a:t>
            </a:r>
            <a:r>
              <a:rPr lang="ru-RU" b="0" dirty="0"/>
              <a:t> </a:t>
            </a:r>
            <a:r>
              <a:rPr lang="ru-RU" b="0" dirty="0" err="1"/>
              <a:t>мистецтво</a:t>
            </a: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XIV </a:t>
            </a:r>
            <a:r>
              <a:rPr lang="ru-RU" dirty="0"/>
              <a:t>ст. — </a:t>
            </a:r>
            <a:r>
              <a:rPr lang="ru-RU" dirty="0" err="1"/>
              <a:t>Передвідродження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Проторенесанс</a:t>
            </a:r>
            <a:r>
              <a:rPr lang="ru-RU" dirty="0"/>
              <a:t>),</a:t>
            </a:r>
          </a:p>
          <a:p>
            <a:r>
              <a:rPr lang="en-US" dirty="0"/>
              <a:t>XV </a:t>
            </a:r>
            <a:r>
              <a:rPr lang="ru-RU" dirty="0"/>
              <a:t>ст. — </a:t>
            </a:r>
            <a:r>
              <a:rPr lang="ru-RU" dirty="0" err="1"/>
              <a:t>раннє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,</a:t>
            </a:r>
          </a:p>
          <a:p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en-US" dirty="0"/>
              <a:t>XV—XVI </a:t>
            </a:r>
            <a:r>
              <a:rPr lang="ru-RU" dirty="0"/>
              <a:t>ст. — </a:t>
            </a:r>
            <a:r>
              <a:rPr lang="ru-RU" dirty="0" err="1"/>
              <a:t>високий</a:t>
            </a:r>
            <a:r>
              <a:rPr lang="ru-RU" dirty="0"/>
              <a:t> </a:t>
            </a:r>
            <a:r>
              <a:rPr lang="ru-RU" dirty="0" err="1"/>
              <a:t>Ренесанс</a:t>
            </a:r>
            <a:r>
              <a:rPr lang="ru-RU" dirty="0"/>
              <a:t>,</a:t>
            </a:r>
          </a:p>
          <a:p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en-US" dirty="0"/>
              <a:t>XVI — </a:t>
            </a:r>
            <a:r>
              <a:rPr lang="ru-RU" dirty="0"/>
              <a:t>початок </a:t>
            </a:r>
            <a:r>
              <a:rPr lang="en-US" dirty="0"/>
              <a:t>XVII </a:t>
            </a:r>
            <a:r>
              <a:rPr lang="ru-RU" dirty="0"/>
              <a:t>ст. — </a:t>
            </a:r>
            <a:r>
              <a:rPr lang="ru-RU" dirty="0" err="1"/>
              <a:t>пізнє</a:t>
            </a:r>
            <a:r>
              <a:rPr lang="ru-RU" dirty="0"/>
              <a:t> </a:t>
            </a:r>
            <a:r>
              <a:rPr lang="ru-RU" dirty="0" err="1"/>
              <a:t>Відродження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887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10</TotalTime>
  <Words>583</Words>
  <Application>Microsoft Office PowerPoint</Application>
  <PresentationFormat>Широкоэкранный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Цитаты</vt:lpstr>
      <vt:lpstr>Мистецтво Ренесансу </vt:lpstr>
      <vt:lpstr>Італія — батьківщина Відродження </vt:lpstr>
      <vt:lpstr>Гуманізм як ідеологія Відродження </vt:lpstr>
      <vt:lpstr>Італійське мистецтво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Мистецтво Ренесансу </dc:title>
  <dc:creator>админ</dc:creator>
  <cp:lastModifiedBy>админ</cp:lastModifiedBy>
  <cp:revision>1</cp:revision>
  <dcterms:created xsi:type="dcterms:W3CDTF">2022-11-30T20:38:49Z</dcterms:created>
  <dcterms:modified xsi:type="dcterms:W3CDTF">2022-11-30T20:48:50Z</dcterms:modified>
</cp:coreProperties>
</file>