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Lst>
  <p:sldIdLst>
    <p:sldId id="268" r:id="rId17"/>
    <p:sldId id="258" r:id="rId18"/>
    <p:sldId id="259" r:id="rId19"/>
    <p:sldId id="260" r:id="rId20"/>
    <p:sldId id="261" r:id="rId21"/>
    <p:sldId id="262" r:id="rId22"/>
    <p:sldId id="263" r:id="rId23"/>
    <p:sldId id="264" r:id="rId24"/>
    <p:sldId id="265" r:id="rId25"/>
    <p:sldId id="266" r:id="rId26"/>
    <p:sldId id="267" r:id="rId27"/>
    <p:sldId id="269" r:id="rId28"/>
    <p:sldId id="270" r:id="rId29"/>
    <p:sldId id="271" r:id="rId30"/>
    <p:sldId id="272" r:id="rId31"/>
    <p:sldId id="273"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extLst>
      <p:ext uri="{BB962C8B-B14F-4D97-AF65-F5344CB8AC3E}">
        <p14:creationId xmlns:p14="http://schemas.microsoft.com/office/powerpoint/2010/main" val="324205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5884498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extLst>
      <p:ext uri="{BB962C8B-B14F-4D97-AF65-F5344CB8AC3E}">
        <p14:creationId xmlns:p14="http://schemas.microsoft.com/office/powerpoint/2010/main" val="4224582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33724555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3F59DFB5-2CB6-4E0A-8A9D-A08A9A42BA8F}" type="datetimeFigureOut">
              <a:rPr lang="ru-RU" smtClean="0">
                <a:solidFill>
                  <a:srgbClr val="1D3641"/>
                </a:solidFill>
              </a:rPr>
              <a:pPr/>
              <a:t>26.06.2019</a:t>
            </a:fld>
            <a:endParaRPr lang="ru-RU">
              <a:solidFill>
                <a:srgbClr val="1D3641"/>
              </a:solidFill>
            </a:endParaRPr>
          </a:p>
        </p:txBody>
      </p:sp>
      <p:sp>
        <p:nvSpPr>
          <p:cNvPr id="91" name="Footer Placeholder 90"/>
          <p:cNvSpPr>
            <a:spLocks noGrp="1"/>
          </p:cNvSpPr>
          <p:nvPr>
            <p:ph type="ftr" sz="quarter" idx="11"/>
          </p:nvPr>
        </p:nvSpPr>
        <p:spPr/>
        <p:txBody>
          <a:bodyPr/>
          <a:lstStyle/>
          <a:p>
            <a:endParaRPr lang="ru-RU">
              <a:solidFill>
                <a:srgbClr val="1D3641"/>
              </a:solidFill>
            </a:endParaRPr>
          </a:p>
        </p:txBody>
      </p:sp>
      <p:sp>
        <p:nvSpPr>
          <p:cNvPr id="92" name="Slide Number Placeholder 91"/>
          <p:cNvSpPr>
            <a:spLocks noGrp="1"/>
          </p:cNvSpPr>
          <p:nvPr>
            <p:ph type="sldNum" sz="quarter" idx="12"/>
          </p:nvPr>
        </p:nvSpPr>
        <p:spPr/>
        <p:txBody>
          <a:bodyPr/>
          <a:lstStyle/>
          <a:p>
            <a:fld id="{AB6AC8C1-181B-462B-9B55-7D5898C38661}" type="slidenum">
              <a:rPr lang="ru-RU" smtClean="0">
                <a:solidFill>
                  <a:srgbClr val="1D3641"/>
                </a:solidFill>
              </a:rPr>
              <a:pPr/>
              <a:t>‹#›</a:t>
            </a:fld>
            <a:endParaRPr lang="ru-RU">
              <a:solidFill>
                <a:srgbClr val="1D3641"/>
              </a:solidFill>
            </a:endParaRPr>
          </a:p>
        </p:txBody>
      </p:sp>
    </p:spTree>
    <p:extLst>
      <p:ext uri="{BB962C8B-B14F-4D97-AF65-F5344CB8AC3E}">
        <p14:creationId xmlns:p14="http://schemas.microsoft.com/office/powerpoint/2010/main" val="33182452"/>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385229889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8" name="Footer Placeholder 7"/>
          <p:cNvSpPr>
            <a:spLocks noGrp="1"/>
          </p:cNvSpPr>
          <p:nvPr>
            <p:ph type="ftr" sz="quarter" idx="11"/>
          </p:nvPr>
        </p:nvSpPr>
        <p:spPr/>
        <p:txBody>
          <a:bodyPr/>
          <a:lstStyle/>
          <a:p>
            <a:endParaRPr lang="ru-RU">
              <a:solidFill>
                <a:srgbClr val="DFE6D0"/>
              </a:solidFill>
            </a:endParaRPr>
          </a:p>
        </p:txBody>
      </p:sp>
      <p:sp>
        <p:nvSpPr>
          <p:cNvPr id="9" name="Slide Number Placeholder 8"/>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192098593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4" name="Footer Placeholder 3"/>
          <p:cNvSpPr>
            <a:spLocks noGrp="1"/>
          </p:cNvSpPr>
          <p:nvPr>
            <p:ph type="ftr" sz="quarter" idx="11"/>
          </p:nvPr>
        </p:nvSpPr>
        <p:spPr/>
        <p:txBody>
          <a:bodyPr/>
          <a:lstStyle/>
          <a:p>
            <a:endParaRPr lang="ru-RU">
              <a:solidFill>
                <a:srgbClr val="DFE6D0"/>
              </a:solidFill>
            </a:endParaRPr>
          </a:p>
        </p:txBody>
      </p:sp>
      <p:sp>
        <p:nvSpPr>
          <p:cNvPr id="5" name="Slide Number Placeholder 4"/>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114306422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3" name="Footer Placeholder 2"/>
          <p:cNvSpPr>
            <a:spLocks noGrp="1"/>
          </p:cNvSpPr>
          <p:nvPr>
            <p:ph type="ftr" sz="quarter" idx="11"/>
          </p:nvPr>
        </p:nvSpPr>
        <p:spPr/>
        <p:txBody>
          <a:bodyPr/>
          <a:lstStyle/>
          <a:p>
            <a:endParaRPr lang="ru-RU">
              <a:solidFill>
                <a:srgbClr val="DFE6D0"/>
              </a:solidFill>
            </a:endParaRPr>
          </a:p>
        </p:txBody>
      </p:sp>
      <p:sp>
        <p:nvSpPr>
          <p:cNvPr id="4" name="Slide Number Placeholder 3"/>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327299142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7028828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345583534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789398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22741667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10167714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extLst>
      <p:ext uri="{BB962C8B-B14F-4D97-AF65-F5344CB8AC3E}">
        <p14:creationId xmlns:p14="http://schemas.microsoft.com/office/powerpoint/2010/main" val="25362881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143678784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3F59DFB5-2CB6-4E0A-8A9D-A08A9A42BA8F}" type="datetimeFigureOut">
              <a:rPr lang="ru-RU" smtClean="0">
                <a:solidFill>
                  <a:srgbClr val="1D3641"/>
                </a:solidFill>
              </a:rPr>
              <a:pPr/>
              <a:t>26.06.2019</a:t>
            </a:fld>
            <a:endParaRPr lang="ru-RU">
              <a:solidFill>
                <a:srgbClr val="1D3641"/>
              </a:solidFill>
            </a:endParaRPr>
          </a:p>
        </p:txBody>
      </p:sp>
      <p:sp>
        <p:nvSpPr>
          <p:cNvPr id="91" name="Footer Placeholder 90"/>
          <p:cNvSpPr>
            <a:spLocks noGrp="1"/>
          </p:cNvSpPr>
          <p:nvPr>
            <p:ph type="ftr" sz="quarter" idx="11"/>
          </p:nvPr>
        </p:nvSpPr>
        <p:spPr/>
        <p:txBody>
          <a:bodyPr/>
          <a:lstStyle/>
          <a:p>
            <a:endParaRPr lang="ru-RU">
              <a:solidFill>
                <a:srgbClr val="1D3641"/>
              </a:solidFill>
            </a:endParaRPr>
          </a:p>
        </p:txBody>
      </p:sp>
      <p:sp>
        <p:nvSpPr>
          <p:cNvPr id="92" name="Slide Number Placeholder 91"/>
          <p:cNvSpPr>
            <a:spLocks noGrp="1"/>
          </p:cNvSpPr>
          <p:nvPr>
            <p:ph type="sldNum" sz="quarter" idx="12"/>
          </p:nvPr>
        </p:nvSpPr>
        <p:spPr/>
        <p:txBody>
          <a:bodyPr/>
          <a:lstStyle/>
          <a:p>
            <a:fld id="{AB6AC8C1-181B-462B-9B55-7D5898C38661}" type="slidenum">
              <a:rPr lang="ru-RU" smtClean="0">
                <a:solidFill>
                  <a:srgbClr val="1D3641"/>
                </a:solidFill>
              </a:rPr>
              <a:pPr/>
              <a:t>‹#›</a:t>
            </a:fld>
            <a:endParaRPr lang="ru-RU">
              <a:solidFill>
                <a:srgbClr val="1D3641"/>
              </a:solidFill>
            </a:endParaRPr>
          </a:p>
        </p:txBody>
      </p:sp>
    </p:spTree>
    <p:extLst>
      <p:ext uri="{BB962C8B-B14F-4D97-AF65-F5344CB8AC3E}">
        <p14:creationId xmlns:p14="http://schemas.microsoft.com/office/powerpoint/2010/main" val="580198289"/>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25124052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8" name="Footer Placeholder 7"/>
          <p:cNvSpPr>
            <a:spLocks noGrp="1"/>
          </p:cNvSpPr>
          <p:nvPr>
            <p:ph type="ftr" sz="quarter" idx="11"/>
          </p:nvPr>
        </p:nvSpPr>
        <p:spPr/>
        <p:txBody>
          <a:bodyPr/>
          <a:lstStyle/>
          <a:p>
            <a:endParaRPr lang="ru-RU">
              <a:solidFill>
                <a:srgbClr val="DFE6D0"/>
              </a:solidFill>
            </a:endParaRPr>
          </a:p>
        </p:txBody>
      </p:sp>
      <p:sp>
        <p:nvSpPr>
          <p:cNvPr id="9" name="Slide Number Placeholder 8"/>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192377865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4" name="Footer Placeholder 3"/>
          <p:cNvSpPr>
            <a:spLocks noGrp="1"/>
          </p:cNvSpPr>
          <p:nvPr>
            <p:ph type="ftr" sz="quarter" idx="11"/>
          </p:nvPr>
        </p:nvSpPr>
        <p:spPr/>
        <p:txBody>
          <a:bodyPr/>
          <a:lstStyle/>
          <a:p>
            <a:endParaRPr lang="ru-RU">
              <a:solidFill>
                <a:srgbClr val="DFE6D0"/>
              </a:solidFill>
            </a:endParaRPr>
          </a:p>
        </p:txBody>
      </p:sp>
      <p:sp>
        <p:nvSpPr>
          <p:cNvPr id="5" name="Slide Number Placeholder 4"/>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373424311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3" name="Footer Placeholder 2"/>
          <p:cNvSpPr>
            <a:spLocks noGrp="1"/>
          </p:cNvSpPr>
          <p:nvPr>
            <p:ph type="ftr" sz="quarter" idx="11"/>
          </p:nvPr>
        </p:nvSpPr>
        <p:spPr/>
        <p:txBody>
          <a:bodyPr/>
          <a:lstStyle/>
          <a:p>
            <a:endParaRPr lang="ru-RU">
              <a:solidFill>
                <a:srgbClr val="DFE6D0"/>
              </a:solidFill>
            </a:endParaRPr>
          </a:p>
        </p:txBody>
      </p:sp>
      <p:sp>
        <p:nvSpPr>
          <p:cNvPr id="4" name="Slide Number Placeholder 3"/>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276170557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155546226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2644104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extLst>
      <p:ext uri="{BB962C8B-B14F-4D97-AF65-F5344CB8AC3E}">
        <p14:creationId xmlns:p14="http://schemas.microsoft.com/office/powerpoint/2010/main" val="351306775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19357106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242667139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extLst>
      <p:ext uri="{BB962C8B-B14F-4D97-AF65-F5344CB8AC3E}">
        <p14:creationId xmlns:p14="http://schemas.microsoft.com/office/powerpoint/2010/main" val="1135141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359306952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3F59DFB5-2CB6-4E0A-8A9D-A08A9A42BA8F}" type="datetimeFigureOut">
              <a:rPr lang="ru-RU" smtClean="0">
                <a:solidFill>
                  <a:srgbClr val="1D3641"/>
                </a:solidFill>
              </a:rPr>
              <a:pPr/>
              <a:t>26.06.2019</a:t>
            </a:fld>
            <a:endParaRPr lang="ru-RU">
              <a:solidFill>
                <a:srgbClr val="1D3641"/>
              </a:solidFill>
            </a:endParaRPr>
          </a:p>
        </p:txBody>
      </p:sp>
      <p:sp>
        <p:nvSpPr>
          <p:cNvPr id="91" name="Footer Placeholder 90"/>
          <p:cNvSpPr>
            <a:spLocks noGrp="1"/>
          </p:cNvSpPr>
          <p:nvPr>
            <p:ph type="ftr" sz="quarter" idx="11"/>
          </p:nvPr>
        </p:nvSpPr>
        <p:spPr/>
        <p:txBody>
          <a:bodyPr/>
          <a:lstStyle/>
          <a:p>
            <a:endParaRPr lang="ru-RU">
              <a:solidFill>
                <a:srgbClr val="1D3641"/>
              </a:solidFill>
            </a:endParaRPr>
          </a:p>
        </p:txBody>
      </p:sp>
      <p:sp>
        <p:nvSpPr>
          <p:cNvPr id="92" name="Slide Number Placeholder 91"/>
          <p:cNvSpPr>
            <a:spLocks noGrp="1"/>
          </p:cNvSpPr>
          <p:nvPr>
            <p:ph type="sldNum" sz="quarter" idx="12"/>
          </p:nvPr>
        </p:nvSpPr>
        <p:spPr/>
        <p:txBody>
          <a:bodyPr/>
          <a:lstStyle/>
          <a:p>
            <a:fld id="{AB6AC8C1-181B-462B-9B55-7D5898C38661}" type="slidenum">
              <a:rPr lang="ru-RU" smtClean="0">
                <a:solidFill>
                  <a:srgbClr val="1D3641"/>
                </a:solidFill>
              </a:rPr>
              <a:pPr/>
              <a:t>‹#›</a:t>
            </a:fld>
            <a:endParaRPr lang="ru-RU">
              <a:solidFill>
                <a:srgbClr val="1D3641"/>
              </a:solidFill>
            </a:endParaRPr>
          </a:p>
        </p:txBody>
      </p:sp>
    </p:spTree>
    <p:extLst>
      <p:ext uri="{BB962C8B-B14F-4D97-AF65-F5344CB8AC3E}">
        <p14:creationId xmlns:p14="http://schemas.microsoft.com/office/powerpoint/2010/main" val="2883742814"/>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103397233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8" name="Footer Placeholder 7"/>
          <p:cNvSpPr>
            <a:spLocks noGrp="1"/>
          </p:cNvSpPr>
          <p:nvPr>
            <p:ph type="ftr" sz="quarter" idx="11"/>
          </p:nvPr>
        </p:nvSpPr>
        <p:spPr/>
        <p:txBody>
          <a:bodyPr/>
          <a:lstStyle/>
          <a:p>
            <a:endParaRPr lang="ru-RU">
              <a:solidFill>
                <a:srgbClr val="DFE6D0"/>
              </a:solidFill>
            </a:endParaRPr>
          </a:p>
        </p:txBody>
      </p:sp>
      <p:sp>
        <p:nvSpPr>
          <p:cNvPr id="9" name="Slide Number Placeholder 8"/>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7082173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4" name="Footer Placeholder 3"/>
          <p:cNvSpPr>
            <a:spLocks noGrp="1"/>
          </p:cNvSpPr>
          <p:nvPr>
            <p:ph type="ftr" sz="quarter" idx="11"/>
          </p:nvPr>
        </p:nvSpPr>
        <p:spPr/>
        <p:txBody>
          <a:bodyPr/>
          <a:lstStyle/>
          <a:p>
            <a:endParaRPr lang="ru-RU">
              <a:solidFill>
                <a:srgbClr val="DFE6D0"/>
              </a:solidFill>
            </a:endParaRPr>
          </a:p>
        </p:txBody>
      </p:sp>
      <p:sp>
        <p:nvSpPr>
          <p:cNvPr id="5" name="Slide Number Placeholder 4"/>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321198092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3" name="Footer Placeholder 2"/>
          <p:cNvSpPr>
            <a:spLocks noGrp="1"/>
          </p:cNvSpPr>
          <p:nvPr>
            <p:ph type="ftr" sz="quarter" idx="11"/>
          </p:nvPr>
        </p:nvSpPr>
        <p:spPr/>
        <p:txBody>
          <a:bodyPr/>
          <a:lstStyle/>
          <a:p>
            <a:endParaRPr lang="ru-RU">
              <a:solidFill>
                <a:srgbClr val="DFE6D0"/>
              </a:solidFill>
            </a:endParaRPr>
          </a:p>
        </p:txBody>
      </p:sp>
      <p:sp>
        <p:nvSpPr>
          <p:cNvPr id="4" name="Slide Number Placeholder 3"/>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267514810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823828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405087627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39342568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18743469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33385533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extLst>
      <p:ext uri="{BB962C8B-B14F-4D97-AF65-F5344CB8AC3E}">
        <p14:creationId xmlns:p14="http://schemas.microsoft.com/office/powerpoint/2010/main" val="425909299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108770731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3F59DFB5-2CB6-4E0A-8A9D-A08A9A42BA8F}" type="datetimeFigureOut">
              <a:rPr lang="ru-RU" smtClean="0">
                <a:solidFill>
                  <a:srgbClr val="1D3641"/>
                </a:solidFill>
              </a:rPr>
              <a:pPr/>
              <a:t>26.06.2019</a:t>
            </a:fld>
            <a:endParaRPr lang="ru-RU">
              <a:solidFill>
                <a:srgbClr val="1D3641"/>
              </a:solidFill>
            </a:endParaRPr>
          </a:p>
        </p:txBody>
      </p:sp>
      <p:sp>
        <p:nvSpPr>
          <p:cNvPr id="91" name="Footer Placeholder 90"/>
          <p:cNvSpPr>
            <a:spLocks noGrp="1"/>
          </p:cNvSpPr>
          <p:nvPr>
            <p:ph type="ftr" sz="quarter" idx="11"/>
          </p:nvPr>
        </p:nvSpPr>
        <p:spPr/>
        <p:txBody>
          <a:bodyPr/>
          <a:lstStyle/>
          <a:p>
            <a:endParaRPr lang="ru-RU">
              <a:solidFill>
                <a:srgbClr val="1D3641"/>
              </a:solidFill>
            </a:endParaRPr>
          </a:p>
        </p:txBody>
      </p:sp>
      <p:sp>
        <p:nvSpPr>
          <p:cNvPr id="92" name="Slide Number Placeholder 91"/>
          <p:cNvSpPr>
            <a:spLocks noGrp="1"/>
          </p:cNvSpPr>
          <p:nvPr>
            <p:ph type="sldNum" sz="quarter" idx="12"/>
          </p:nvPr>
        </p:nvSpPr>
        <p:spPr/>
        <p:txBody>
          <a:bodyPr/>
          <a:lstStyle/>
          <a:p>
            <a:fld id="{AB6AC8C1-181B-462B-9B55-7D5898C38661}" type="slidenum">
              <a:rPr lang="ru-RU" smtClean="0">
                <a:solidFill>
                  <a:srgbClr val="1D3641"/>
                </a:solidFill>
              </a:rPr>
              <a:pPr/>
              <a:t>‹#›</a:t>
            </a:fld>
            <a:endParaRPr lang="ru-RU">
              <a:solidFill>
                <a:srgbClr val="1D3641"/>
              </a:solidFill>
            </a:endParaRPr>
          </a:p>
        </p:txBody>
      </p:sp>
    </p:spTree>
    <p:extLst>
      <p:ext uri="{BB962C8B-B14F-4D97-AF65-F5344CB8AC3E}">
        <p14:creationId xmlns:p14="http://schemas.microsoft.com/office/powerpoint/2010/main" val="3950707170"/>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9930314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8" name="Footer Placeholder 7"/>
          <p:cNvSpPr>
            <a:spLocks noGrp="1"/>
          </p:cNvSpPr>
          <p:nvPr>
            <p:ph type="ftr" sz="quarter" idx="11"/>
          </p:nvPr>
        </p:nvSpPr>
        <p:spPr/>
        <p:txBody>
          <a:bodyPr/>
          <a:lstStyle/>
          <a:p>
            <a:endParaRPr lang="ru-RU">
              <a:solidFill>
                <a:srgbClr val="DFE6D0"/>
              </a:solidFill>
            </a:endParaRPr>
          </a:p>
        </p:txBody>
      </p:sp>
      <p:sp>
        <p:nvSpPr>
          <p:cNvPr id="9" name="Slide Number Placeholder 8"/>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420879468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4" name="Footer Placeholder 3"/>
          <p:cNvSpPr>
            <a:spLocks noGrp="1"/>
          </p:cNvSpPr>
          <p:nvPr>
            <p:ph type="ftr" sz="quarter" idx="11"/>
          </p:nvPr>
        </p:nvSpPr>
        <p:spPr/>
        <p:txBody>
          <a:bodyPr/>
          <a:lstStyle/>
          <a:p>
            <a:endParaRPr lang="ru-RU">
              <a:solidFill>
                <a:srgbClr val="DFE6D0"/>
              </a:solidFill>
            </a:endParaRPr>
          </a:p>
        </p:txBody>
      </p:sp>
      <p:sp>
        <p:nvSpPr>
          <p:cNvPr id="5" name="Slide Number Placeholder 4"/>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427501344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3" name="Footer Placeholder 2"/>
          <p:cNvSpPr>
            <a:spLocks noGrp="1"/>
          </p:cNvSpPr>
          <p:nvPr>
            <p:ph type="ftr" sz="quarter" idx="11"/>
          </p:nvPr>
        </p:nvSpPr>
        <p:spPr/>
        <p:txBody>
          <a:bodyPr/>
          <a:lstStyle/>
          <a:p>
            <a:endParaRPr lang="ru-RU">
              <a:solidFill>
                <a:srgbClr val="DFE6D0"/>
              </a:solidFill>
            </a:endParaRPr>
          </a:p>
        </p:txBody>
      </p:sp>
      <p:sp>
        <p:nvSpPr>
          <p:cNvPr id="4" name="Slide Number Placeholder 3"/>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3736746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3F59DFB5-2CB6-4E0A-8A9D-A08A9A42BA8F}" type="datetimeFigureOut">
              <a:rPr lang="ru-RU" smtClean="0">
                <a:solidFill>
                  <a:srgbClr val="1D3641"/>
                </a:solidFill>
              </a:rPr>
              <a:pPr/>
              <a:t>26.06.2019</a:t>
            </a:fld>
            <a:endParaRPr lang="ru-RU">
              <a:solidFill>
                <a:srgbClr val="1D3641"/>
              </a:solidFill>
            </a:endParaRPr>
          </a:p>
        </p:txBody>
      </p:sp>
      <p:sp>
        <p:nvSpPr>
          <p:cNvPr id="91" name="Footer Placeholder 90"/>
          <p:cNvSpPr>
            <a:spLocks noGrp="1"/>
          </p:cNvSpPr>
          <p:nvPr>
            <p:ph type="ftr" sz="quarter" idx="11"/>
          </p:nvPr>
        </p:nvSpPr>
        <p:spPr/>
        <p:txBody>
          <a:bodyPr/>
          <a:lstStyle/>
          <a:p>
            <a:endParaRPr lang="ru-RU">
              <a:solidFill>
                <a:srgbClr val="1D3641"/>
              </a:solidFill>
            </a:endParaRPr>
          </a:p>
        </p:txBody>
      </p:sp>
      <p:sp>
        <p:nvSpPr>
          <p:cNvPr id="92" name="Slide Number Placeholder 91"/>
          <p:cNvSpPr>
            <a:spLocks noGrp="1"/>
          </p:cNvSpPr>
          <p:nvPr>
            <p:ph type="sldNum" sz="quarter" idx="12"/>
          </p:nvPr>
        </p:nvSpPr>
        <p:spPr/>
        <p:txBody>
          <a:bodyPr/>
          <a:lstStyle/>
          <a:p>
            <a:fld id="{AB6AC8C1-181B-462B-9B55-7D5898C38661}" type="slidenum">
              <a:rPr lang="ru-RU" smtClean="0">
                <a:solidFill>
                  <a:srgbClr val="1D3641"/>
                </a:solidFill>
              </a:rPr>
              <a:pPr/>
              <a:t>‹#›</a:t>
            </a:fld>
            <a:endParaRPr lang="ru-RU">
              <a:solidFill>
                <a:srgbClr val="1D3641"/>
              </a:solidFill>
            </a:endParaRPr>
          </a:p>
        </p:txBody>
      </p:sp>
    </p:spTree>
    <p:extLst>
      <p:ext uri="{BB962C8B-B14F-4D97-AF65-F5344CB8AC3E}">
        <p14:creationId xmlns:p14="http://schemas.microsoft.com/office/powerpoint/2010/main" val="2839343871"/>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318018016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316754646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89571851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412217780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extLst>
      <p:ext uri="{BB962C8B-B14F-4D97-AF65-F5344CB8AC3E}">
        <p14:creationId xmlns:p14="http://schemas.microsoft.com/office/powerpoint/2010/main" val="422966624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323328158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3F59DFB5-2CB6-4E0A-8A9D-A08A9A42BA8F}" type="datetimeFigureOut">
              <a:rPr lang="ru-RU" smtClean="0">
                <a:solidFill>
                  <a:srgbClr val="1D3641"/>
                </a:solidFill>
              </a:rPr>
              <a:pPr/>
              <a:t>26.06.2019</a:t>
            </a:fld>
            <a:endParaRPr lang="ru-RU">
              <a:solidFill>
                <a:srgbClr val="1D3641"/>
              </a:solidFill>
            </a:endParaRPr>
          </a:p>
        </p:txBody>
      </p:sp>
      <p:sp>
        <p:nvSpPr>
          <p:cNvPr id="91" name="Footer Placeholder 90"/>
          <p:cNvSpPr>
            <a:spLocks noGrp="1"/>
          </p:cNvSpPr>
          <p:nvPr>
            <p:ph type="ftr" sz="quarter" idx="11"/>
          </p:nvPr>
        </p:nvSpPr>
        <p:spPr/>
        <p:txBody>
          <a:bodyPr/>
          <a:lstStyle/>
          <a:p>
            <a:endParaRPr lang="ru-RU">
              <a:solidFill>
                <a:srgbClr val="1D3641"/>
              </a:solidFill>
            </a:endParaRPr>
          </a:p>
        </p:txBody>
      </p:sp>
      <p:sp>
        <p:nvSpPr>
          <p:cNvPr id="92" name="Slide Number Placeholder 91"/>
          <p:cNvSpPr>
            <a:spLocks noGrp="1"/>
          </p:cNvSpPr>
          <p:nvPr>
            <p:ph type="sldNum" sz="quarter" idx="12"/>
          </p:nvPr>
        </p:nvSpPr>
        <p:spPr/>
        <p:txBody>
          <a:bodyPr/>
          <a:lstStyle/>
          <a:p>
            <a:fld id="{AB6AC8C1-181B-462B-9B55-7D5898C38661}" type="slidenum">
              <a:rPr lang="ru-RU" smtClean="0">
                <a:solidFill>
                  <a:srgbClr val="1D3641"/>
                </a:solidFill>
              </a:rPr>
              <a:pPr/>
              <a:t>‹#›</a:t>
            </a:fld>
            <a:endParaRPr lang="ru-RU">
              <a:solidFill>
                <a:srgbClr val="1D3641"/>
              </a:solidFill>
            </a:endParaRPr>
          </a:p>
        </p:txBody>
      </p:sp>
    </p:spTree>
    <p:extLst>
      <p:ext uri="{BB962C8B-B14F-4D97-AF65-F5344CB8AC3E}">
        <p14:creationId xmlns:p14="http://schemas.microsoft.com/office/powerpoint/2010/main" val="559790350"/>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130865324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8" name="Footer Placeholder 7"/>
          <p:cNvSpPr>
            <a:spLocks noGrp="1"/>
          </p:cNvSpPr>
          <p:nvPr>
            <p:ph type="ftr" sz="quarter" idx="11"/>
          </p:nvPr>
        </p:nvSpPr>
        <p:spPr/>
        <p:txBody>
          <a:bodyPr/>
          <a:lstStyle/>
          <a:p>
            <a:endParaRPr lang="ru-RU">
              <a:solidFill>
                <a:srgbClr val="DFE6D0"/>
              </a:solidFill>
            </a:endParaRPr>
          </a:p>
        </p:txBody>
      </p:sp>
      <p:sp>
        <p:nvSpPr>
          <p:cNvPr id="9" name="Slide Number Placeholder 8"/>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101649651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4" name="Footer Placeholder 3"/>
          <p:cNvSpPr>
            <a:spLocks noGrp="1"/>
          </p:cNvSpPr>
          <p:nvPr>
            <p:ph type="ftr" sz="quarter" idx="11"/>
          </p:nvPr>
        </p:nvSpPr>
        <p:spPr/>
        <p:txBody>
          <a:bodyPr/>
          <a:lstStyle/>
          <a:p>
            <a:endParaRPr lang="ru-RU">
              <a:solidFill>
                <a:srgbClr val="DFE6D0"/>
              </a:solidFill>
            </a:endParaRPr>
          </a:p>
        </p:txBody>
      </p:sp>
      <p:sp>
        <p:nvSpPr>
          <p:cNvPr id="5" name="Slide Number Placeholder 4"/>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3864351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230738503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3" name="Footer Placeholder 2"/>
          <p:cNvSpPr>
            <a:spLocks noGrp="1"/>
          </p:cNvSpPr>
          <p:nvPr>
            <p:ph type="ftr" sz="quarter" idx="11"/>
          </p:nvPr>
        </p:nvSpPr>
        <p:spPr/>
        <p:txBody>
          <a:bodyPr/>
          <a:lstStyle/>
          <a:p>
            <a:endParaRPr lang="ru-RU">
              <a:solidFill>
                <a:srgbClr val="DFE6D0"/>
              </a:solidFill>
            </a:endParaRPr>
          </a:p>
        </p:txBody>
      </p:sp>
      <p:sp>
        <p:nvSpPr>
          <p:cNvPr id="4" name="Slide Number Placeholder 3"/>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182890603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359497890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50496364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399545008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54064683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extLst>
      <p:ext uri="{BB962C8B-B14F-4D97-AF65-F5344CB8AC3E}">
        <p14:creationId xmlns:p14="http://schemas.microsoft.com/office/powerpoint/2010/main" val="171522993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300105061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3F59DFB5-2CB6-4E0A-8A9D-A08A9A42BA8F}" type="datetimeFigureOut">
              <a:rPr lang="ru-RU" smtClean="0">
                <a:solidFill>
                  <a:srgbClr val="1D3641"/>
                </a:solidFill>
              </a:rPr>
              <a:pPr/>
              <a:t>26.06.2019</a:t>
            </a:fld>
            <a:endParaRPr lang="ru-RU">
              <a:solidFill>
                <a:srgbClr val="1D3641"/>
              </a:solidFill>
            </a:endParaRPr>
          </a:p>
        </p:txBody>
      </p:sp>
      <p:sp>
        <p:nvSpPr>
          <p:cNvPr id="91" name="Footer Placeholder 90"/>
          <p:cNvSpPr>
            <a:spLocks noGrp="1"/>
          </p:cNvSpPr>
          <p:nvPr>
            <p:ph type="ftr" sz="quarter" idx="11"/>
          </p:nvPr>
        </p:nvSpPr>
        <p:spPr/>
        <p:txBody>
          <a:bodyPr/>
          <a:lstStyle/>
          <a:p>
            <a:endParaRPr lang="ru-RU">
              <a:solidFill>
                <a:srgbClr val="1D3641"/>
              </a:solidFill>
            </a:endParaRPr>
          </a:p>
        </p:txBody>
      </p:sp>
      <p:sp>
        <p:nvSpPr>
          <p:cNvPr id="92" name="Slide Number Placeholder 91"/>
          <p:cNvSpPr>
            <a:spLocks noGrp="1"/>
          </p:cNvSpPr>
          <p:nvPr>
            <p:ph type="sldNum" sz="quarter" idx="12"/>
          </p:nvPr>
        </p:nvSpPr>
        <p:spPr/>
        <p:txBody>
          <a:bodyPr/>
          <a:lstStyle/>
          <a:p>
            <a:fld id="{AB6AC8C1-181B-462B-9B55-7D5898C38661}" type="slidenum">
              <a:rPr lang="ru-RU" smtClean="0">
                <a:solidFill>
                  <a:srgbClr val="1D3641"/>
                </a:solidFill>
              </a:rPr>
              <a:pPr/>
              <a:t>‹#›</a:t>
            </a:fld>
            <a:endParaRPr lang="ru-RU">
              <a:solidFill>
                <a:srgbClr val="1D3641"/>
              </a:solidFill>
            </a:endParaRPr>
          </a:p>
        </p:txBody>
      </p:sp>
    </p:spTree>
    <p:extLst>
      <p:ext uri="{BB962C8B-B14F-4D97-AF65-F5344CB8AC3E}">
        <p14:creationId xmlns:p14="http://schemas.microsoft.com/office/powerpoint/2010/main" val="936272798"/>
      </p:ext>
    </p:extLst>
  </p:cSld>
  <p:clrMapOvr>
    <a:overrideClrMapping bg1="lt1" tx1="dk1" bg2="lt2" tx2="dk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153313891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8" name="Footer Placeholder 7"/>
          <p:cNvSpPr>
            <a:spLocks noGrp="1"/>
          </p:cNvSpPr>
          <p:nvPr>
            <p:ph type="ftr" sz="quarter" idx="11"/>
          </p:nvPr>
        </p:nvSpPr>
        <p:spPr/>
        <p:txBody>
          <a:bodyPr/>
          <a:lstStyle/>
          <a:p>
            <a:endParaRPr lang="ru-RU">
              <a:solidFill>
                <a:srgbClr val="DFE6D0"/>
              </a:solidFill>
            </a:endParaRPr>
          </a:p>
        </p:txBody>
      </p:sp>
      <p:sp>
        <p:nvSpPr>
          <p:cNvPr id="9" name="Slide Number Placeholder 8"/>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3781086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8" name="Footer Placeholder 7"/>
          <p:cNvSpPr>
            <a:spLocks noGrp="1"/>
          </p:cNvSpPr>
          <p:nvPr>
            <p:ph type="ftr" sz="quarter" idx="11"/>
          </p:nvPr>
        </p:nvSpPr>
        <p:spPr/>
        <p:txBody>
          <a:bodyPr/>
          <a:lstStyle/>
          <a:p>
            <a:endParaRPr lang="ru-RU">
              <a:solidFill>
                <a:srgbClr val="DFE6D0"/>
              </a:solidFill>
            </a:endParaRPr>
          </a:p>
        </p:txBody>
      </p:sp>
      <p:sp>
        <p:nvSpPr>
          <p:cNvPr id="9" name="Slide Number Placeholder 8"/>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258442785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4" name="Footer Placeholder 3"/>
          <p:cNvSpPr>
            <a:spLocks noGrp="1"/>
          </p:cNvSpPr>
          <p:nvPr>
            <p:ph type="ftr" sz="quarter" idx="11"/>
          </p:nvPr>
        </p:nvSpPr>
        <p:spPr/>
        <p:txBody>
          <a:bodyPr/>
          <a:lstStyle/>
          <a:p>
            <a:endParaRPr lang="ru-RU">
              <a:solidFill>
                <a:srgbClr val="DFE6D0"/>
              </a:solidFill>
            </a:endParaRPr>
          </a:p>
        </p:txBody>
      </p:sp>
      <p:sp>
        <p:nvSpPr>
          <p:cNvPr id="5" name="Slide Number Placeholder 4"/>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291903635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3" name="Footer Placeholder 2"/>
          <p:cNvSpPr>
            <a:spLocks noGrp="1"/>
          </p:cNvSpPr>
          <p:nvPr>
            <p:ph type="ftr" sz="quarter" idx="11"/>
          </p:nvPr>
        </p:nvSpPr>
        <p:spPr/>
        <p:txBody>
          <a:bodyPr/>
          <a:lstStyle/>
          <a:p>
            <a:endParaRPr lang="ru-RU">
              <a:solidFill>
                <a:srgbClr val="DFE6D0"/>
              </a:solidFill>
            </a:endParaRPr>
          </a:p>
        </p:txBody>
      </p:sp>
      <p:sp>
        <p:nvSpPr>
          <p:cNvPr id="4" name="Slide Number Placeholder 3"/>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267730341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102388881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126400860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120923359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307802859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extLst>
      <p:ext uri="{BB962C8B-B14F-4D97-AF65-F5344CB8AC3E}">
        <p14:creationId xmlns:p14="http://schemas.microsoft.com/office/powerpoint/2010/main" val="349010992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381663989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3F59DFB5-2CB6-4E0A-8A9D-A08A9A42BA8F}" type="datetimeFigureOut">
              <a:rPr lang="ru-RU" smtClean="0">
                <a:solidFill>
                  <a:srgbClr val="1D3641"/>
                </a:solidFill>
              </a:rPr>
              <a:pPr/>
              <a:t>26.06.2019</a:t>
            </a:fld>
            <a:endParaRPr lang="ru-RU">
              <a:solidFill>
                <a:srgbClr val="1D3641"/>
              </a:solidFill>
            </a:endParaRPr>
          </a:p>
        </p:txBody>
      </p:sp>
      <p:sp>
        <p:nvSpPr>
          <p:cNvPr id="91" name="Footer Placeholder 90"/>
          <p:cNvSpPr>
            <a:spLocks noGrp="1"/>
          </p:cNvSpPr>
          <p:nvPr>
            <p:ph type="ftr" sz="quarter" idx="11"/>
          </p:nvPr>
        </p:nvSpPr>
        <p:spPr/>
        <p:txBody>
          <a:bodyPr/>
          <a:lstStyle/>
          <a:p>
            <a:endParaRPr lang="ru-RU">
              <a:solidFill>
                <a:srgbClr val="1D3641"/>
              </a:solidFill>
            </a:endParaRPr>
          </a:p>
        </p:txBody>
      </p:sp>
      <p:sp>
        <p:nvSpPr>
          <p:cNvPr id="92" name="Slide Number Placeholder 91"/>
          <p:cNvSpPr>
            <a:spLocks noGrp="1"/>
          </p:cNvSpPr>
          <p:nvPr>
            <p:ph type="sldNum" sz="quarter" idx="12"/>
          </p:nvPr>
        </p:nvSpPr>
        <p:spPr/>
        <p:txBody>
          <a:bodyPr/>
          <a:lstStyle/>
          <a:p>
            <a:fld id="{AB6AC8C1-181B-462B-9B55-7D5898C38661}" type="slidenum">
              <a:rPr lang="ru-RU" smtClean="0">
                <a:solidFill>
                  <a:srgbClr val="1D3641"/>
                </a:solidFill>
              </a:rPr>
              <a:pPr/>
              <a:t>‹#›</a:t>
            </a:fld>
            <a:endParaRPr lang="ru-RU">
              <a:solidFill>
                <a:srgbClr val="1D3641"/>
              </a:solidFill>
            </a:endParaRPr>
          </a:p>
        </p:txBody>
      </p:sp>
    </p:spTree>
    <p:extLst>
      <p:ext uri="{BB962C8B-B14F-4D97-AF65-F5344CB8AC3E}">
        <p14:creationId xmlns:p14="http://schemas.microsoft.com/office/powerpoint/2010/main" val="878117039"/>
      </p:ext>
    </p:extLst>
  </p:cSld>
  <p:clrMapOvr>
    <a:overrideClrMapping bg1="lt1" tx1="dk1" bg2="lt2" tx2="dk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3966332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4" name="Footer Placeholder 3"/>
          <p:cNvSpPr>
            <a:spLocks noGrp="1"/>
          </p:cNvSpPr>
          <p:nvPr>
            <p:ph type="ftr" sz="quarter" idx="11"/>
          </p:nvPr>
        </p:nvSpPr>
        <p:spPr/>
        <p:txBody>
          <a:bodyPr/>
          <a:lstStyle/>
          <a:p>
            <a:endParaRPr lang="ru-RU">
              <a:solidFill>
                <a:srgbClr val="DFE6D0"/>
              </a:solidFill>
            </a:endParaRPr>
          </a:p>
        </p:txBody>
      </p:sp>
      <p:sp>
        <p:nvSpPr>
          <p:cNvPr id="5" name="Slide Number Placeholder 4"/>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233979661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8" name="Footer Placeholder 7"/>
          <p:cNvSpPr>
            <a:spLocks noGrp="1"/>
          </p:cNvSpPr>
          <p:nvPr>
            <p:ph type="ftr" sz="quarter" idx="11"/>
          </p:nvPr>
        </p:nvSpPr>
        <p:spPr/>
        <p:txBody>
          <a:bodyPr/>
          <a:lstStyle/>
          <a:p>
            <a:endParaRPr lang="ru-RU">
              <a:solidFill>
                <a:srgbClr val="DFE6D0"/>
              </a:solidFill>
            </a:endParaRPr>
          </a:p>
        </p:txBody>
      </p:sp>
      <p:sp>
        <p:nvSpPr>
          <p:cNvPr id="9" name="Slide Number Placeholder 8"/>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191321892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4" name="Footer Placeholder 3"/>
          <p:cNvSpPr>
            <a:spLocks noGrp="1"/>
          </p:cNvSpPr>
          <p:nvPr>
            <p:ph type="ftr" sz="quarter" idx="11"/>
          </p:nvPr>
        </p:nvSpPr>
        <p:spPr/>
        <p:txBody>
          <a:bodyPr/>
          <a:lstStyle/>
          <a:p>
            <a:endParaRPr lang="ru-RU">
              <a:solidFill>
                <a:srgbClr val="DFE6D0"/>
              </a:solidFill>
            </a:endParaRPr>
          </a:p>
        </p:txBody>
      </p:sp>
      <p:sp>
        <p:nvSpPr>
          <p:cNvPr id="5" name="Slide Number Placeholder 4"/>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388321554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3" name="Footer Placeholder 2"/>
          <p:cNvSpPr>
            <a:spLocks noGrp="1"/>
          </p:cNvSpPr>
          <p:nvPr>
            <p:ph type="ftr" sz="quarter" idx="11"/>
          </p:nvPr>
        </p:nvSpPr>
        <p:spPr/>
        <p:txBody>
          <a:bodyPr/>
          <a:lstStyle/>
          <a:p>
            <a:endParaRPr lang="ru-RU">
              <a:solidFill>
                <a:srgbClr val="DFE6D0"/>
              </a:solidFill>
            </a:endParaRPr>
          </a:p>
        </p:txBody>
      </p:sp>
      <p:sp>
        <p:nvSpPr>
          <p:cNvPr id="4" name="Slide Number Placeholder 3"/>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221419825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170968412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349616711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101168435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1197703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3" name="Footer Placeholder 2"/>
          <p:cNvSpPr>
            <a:spLocks noGrp="1"/>
          </p:cNvSpPr>
          <p:nvPr>
            <p:ph type="ftr" sz="quarter" idx="11"/>
          </p:nvPr>
        </p:nvSpPr>
        <p:spPr/>
        <p:txBody>
          <a:bodyPr/>
          <a:lstStyle/>
          <a:p>
            <a:endParaRPr lang="ru-RU">
              <a:solidFill>
                <a:srgbClr val="DFE6D0"/>
              </a:solidFill>
            </a:endParaRPr>
          </a:p>
        </p:txBody>
      </p:sp>
      <p:sp>
        <p:nvSpPr>
          <p:cNvPr id="4" name="Slide Number Placeholder 3"/>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2759415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2919000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435547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3849918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3046463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3057461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extLst>
      <p:ext uri="{BB962C8B-B14F-4D97-AF65-F5344CB8AC3E}">
        <p14:creationId xmlns:p14="http://schemas.microsoft.com/office/powerpoint/2010/main" val="23520870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24525365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3F59DFB5-2CB6-4E0A-8A9D-A08A9A42BA8F}" type="datetimeFigureOut">
              <a:rPr lang="ru-RU" smtClean="0">
                <a:solidFill>
                  <a:srgbClr val="1D3641"/>
                </a:solidFill>
              </a:rPr>
              <a:pPr/>
              <a:t>26.06.2019</a:t>
            </a:fld>
            <a:endParaRPr lang="ru-RU">
              <a:solidFill>
                <a:srgbClr val="1D3641"/>
              </a:solidFill>
            </a:endParaRPr>
          </a:p>
        </p:txBody>
      </p:sp>
      <p:sp>
        <p:nvSpPr>
          <p:cNvPr id="91" name="Footer Placeholder 90"/>
          <p:cNvSpPr>
            <a:spLocks noGrp="1"/>
          </p:cNvSpPr>
          <p:nvPr>
            <p:ph type="ftr" sz="quarter" idx="11"/>
          </p:nvPr>
        </p:nvSpPr>
        <p:spPr/>
        <p:txBody>
          <a:bodyPr/>
          <a:lstStyle/>
          <a:p>
            <a:endParaRPr lang="ru-RU">
              <a:solidFill>
                <a:srgbClr val="1D3641"/>
              </a:solidFill>
            </a:endParaRPr>
          </a:p>
        </p:txBody>
      </p:sp>
      <p:sp>
        <p:nvSpPr>
          <p:cNvPr id="92" name="Slide Number Placeholder 91"/>
          <p:cNvSpPr>
            <a:spLocks noGrp="1"/>
          </p:cNvSpPr>
          <p:nvPr>
            <p:ph type="sldNum" sz="quarter" idx="12"/>
          </p:nvPr>
        </p:nvSpPr>
        <p:spPr/>
        <p:txBody>
          <a:bodyPr/>
          <a:lstStyle/>
          <a:p>
            <a:fld id="{AB6AC8C1-181B-462B-9B55-7D5898C38661}" type="slidenum">
              <a:rPr lang="ru-RU" smtClean="0">
                <a:solidFill>
                  <a:srgbClr val="1D3641"/>
                </a:solidFill>
              </a:rPr>
              <a:pPr/>
              <a:t>‹#›</a:t>
            </a:fld>
            <a:endParaRPr lang="ru-RU">
              <a:solidFill>
                <a:srgbClr val="1D3641"/>
              </a:solidFill>
            </a:endParaRPr>
          </a:p>
        </p:txBody>
      </p:sp>
    </p:spTree>
    <p:extLst>
      <p:ext uri="{BB962C8B-B14F-4D97-AF65-F5344CB8AC3E}">
        <p14:creationId xmlns:p14="http://schemas.microsoft.com/office/powerpoint/2010/main" val="1551341130"/>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11196146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8" name="Footer Placeholder 7"/>
          <p:cNvSpPr>
            <a:spLocks noGrp="1"/>
          </p:cNvSpPr>
          <p:nvPr>
            <p:ph type="ftr" sz="quarter" idx="11"/>
          </p:nvPr>
        </p:nvSpPr>
        <p:spPr/>
        <p:txBody>
          <a:bodyPr/>
          <a:lstStyle/>
          <a:p>
            <a:endParaRPr lang="ru-RU">
              <a:solidFill>
                <a:srgbClr val="DFE6D0"/>
              </a:solidFill>
            </a:endParaRPr>
          </a:p>
        </p:txBody>
      </p:sp>
      <p:sp>
        <p:nvSpPr>
          <p:cNvPr id="9" name="Slide Number Placeholder 8"/>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2139870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4" name="Footer Placeholder 3"/>
          <p:cNvSpPr>
            <a:spLocks noGrp="1"/>
          </p:cNvSpPr>
          <p:nvPr>
            <p:ph type="ftr" sz="quarter" idx="11"/>
          </p:nvPr>
        </p:nvSpPr>
        <p:spPr/>
        <p:txBody>
          <a:bodyPr/>
          <a:lstStyle/>
          <a:p>
            <a:endParaRPr lang="ru-RU">
              <a:solidFill>
                <a:srgbClr val="DFE6D0"/>
              </a:solidFill>
            </a:endParaRPr>
          </a:p>
        </p:txBody>
      </p:sp>
      <p:sp>
        <p:nvSpPr>
          <p:cNvPr id="5" name="Slide Number Placeholder 4"/>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21500769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3" name="Footer Placeholder 2"/>
          <p:cNvSpPr>
            <a:spLocks noGrp="1"/>
          </p:cNvSpPr>
          <p:nvPr>
            <p:ph type="ftr" sz="quarter" idx="11"/>
          </p:nvPr>
        </p:nvSpPr>
        <p:spPr/>
        <p:txBody>
          <a:bodyPr/>
          <a:lstStyle/>
          <a:p>
            <a:endParaRPr lang="ru-RU">
              <a:solidFill>
                <a:srgbClr val="DFE6D0"/>
              </a:solidFill>
            </a:endParaRPr>
          </a:p>
        </p:txBody>
      </p:sp>
      <p:sp>
        <p:nvSpPr>
          <p:cNvPr id="4" name="Slide Number Placeholder 3"/>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173600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3F59DFB5-2CB6-4E0A-8A9D-A08A9A42BA8F}" type="datetimeFigureOut">
              <a:rPr lang="ru-RU" smtClean="0">
                <a:solidFill>
                  <a:srgbClr val="1D3641"/>
                </a:solidFill>
              </a:rPr>
              <a:pPr/>
              <a:t>26.06.2019</a:t>
            </a:fld>
            <a:endParaRPr lang="ru-RU">
              <a:solidFill>
                <a:srgbClr val="1D3641"/>
              </a:solidFill>
            </a:endParaRPr>
          </a:p>
        </p:txBody>
      </p:sp>
      <p:sp>
        <p:nvSpPr>
          <p:cNvPr id="91" name="Footer Placeholder 90"/>
          <p:cNvSpPr>
            <a:spLocks noGrp="1"/>
          </p:cNvSpPr>
          <p:nvPr>
            <p:ph type="ftr" sz="quarter" idx="11"/>
          </p:nvPr>
        </p:nvSpPr>
        <p:spPr/>
        <p:txBody>
          <a:bodyPr/>
          <a:lstStyle/>
          <a:p>
            <a:endParaRPr lang="ru-RU">
              <a:solidFill>
                <a:srgbClr val="1D3641"/>
              </a:solidFill>
            </a:endParaRPr>
          </a:p>
        </p:txBody>
      </p:sp>
      <p:sp>
        <p:nvSpPr>
          <p:cNvPr id="92" name="Slide Number Placeholder 91"/>
          <p:cNvSpPr>
            <a:spLocks noGrp="1"/>
          </p:cNvSpPr>
          <p:nvPr>
            <p:ph type="sldNum" sz="quarter" idx="12"/>
          </p:nvPr>
        </p:nvSpPr>
        <p:spPr/>
        <p:txBody>
          <a:bodyPr/>
          <a:lstStyle/>
          <a:p>
            <a:fld id="{AB6AC8C1-181B-462B-9B55-7D5898C38661}" type="slidenum">
              <a:rPr lang="ru-RU" smtClean="0">
                <a:solidFill>
                  <a:srgbClr val="1D3641"/>
                </a:solidFill>
              </a:rPr>
              <a:pPr/>
              <a:t>‹#›</a:t>
            </a:fld>
            <a:endParaRPr lang="ru-RU">
              <a:solidFill>
                <a:srgbClr val="1D3641"/>
              </a:solidFill>
            </a:endParaRPr>
          </a:p>
        </p:txBody>
      </p:sp>
    </p:spTree>
    <p:extLst>
      <p:ext uri="{BB962C8B-B14F-4D97-AF65-F5344CB8AC3E}">
        <p14:creationId xmlns:p14="http://schemas.microsoft.com/office/powerpoint/2010/main" val="750256219"/>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3904399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375651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39288640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24463511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extLst>
      <p:ext uri="{BB962C8B-B14F-4D97-AF65-F5344CB8AC3E}">
        <p14:creationId xmlns:p14="http://schemas.microsoft.com/office/powerpoint/2010/main" val="21481151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35055230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3F59DFB5-2CB6-4E0A-8A9D-A08A9A42BA8F}" type="datetimeFigureOut">
              <a:rPr lang="ru-RU" smtClean="0">
                <a:solidFill>
                  <a:srgbClr val="1D3641"/>
                </a:solidFill>
              </a:rPr>
              <a:pPr/>
              <a:t>26.06.2019</a:t>
            </a:fld>
            <a:endParaRPr lang="ru-RU">
              <a:solidFill>
                <a:srgbClr val="1D3641"/>
              </a:solidFill>
            </a:endParaRPr>
          </a:p>
        </p:txBody>
      </p:sp>
      <p:sp>
        <p:nvSpPr>
          <p:cNvPr id="91" name="Footer Placeholder 90"/>
          <p:cNvSpPr>
            <a:spLocks noGrp="1"/>
          </p:cNvSpPr>
          <p:nvPr>
            <p:ph type="ftr" sz="quarter" idx="11"/>
          </p:nvPr>
        </p:nvSpPr>
        <p:spPr/>
        <p:txBody>
          <a:bodyPr/>
          <a:lstStyle/>
          <a:p>
            <a:endParaRPr lang="ru-RU">
              <a:solidFill>
                <a:srgbClr val="1D3641"/>
              </a:solidFill>
            </a:endParaRPr>
          </a:p>
        </p:txBody>
      </p:sp>
      <p:sp>
        <p:nvSpPr>
          <p:cNvPr id="92" name="Slide Number Placeholder 91"/>
          <p:cNvSpPr>
            <a:spLocks noGrp="1"/>
          </p:cNvSpPr>
          <p:nvPr>
            <p:ph type="sldNum" sz="quarter" idx="12"/>
          </p:nvPr>
        </p:nvSpPr>
        <p:spPr/>
        <p:txBody>
          <a:bodyPr/>
          <a:lstStyle/>
          <a:p>
            <a:fld id="{AB6AC8C1-181B-462B-9B55-7D5898C38661}" type="slidenum">
              <a:rPr lang="ru-RU" smtClean="0">
                <a:solidFill>
                  <a:srgbClr val="1D3641"/>
                </a:solidFill>
              </a:rPr>
              <a:pPr/>
              <a:t>‹#›</a:t>
            </a:fld>
            <a:endParaRPr lang="ru-RU">
              <a:solidFill>
                <a:srgbClr val="1D3641"/>
              </a:solidFill>
            </a:endParaRPr>
          </a:p>
        </p:txBody>
      </p:sp>
    </p:spTree>
    <p:extLst>
      <p:ext uri="{BB962C8B-B14F-4D97-AF65-F5344CB8AC3E}">
        <p14:creationId xmlns:p14="http://schemas.microsoft.com/office/powerpoint/2010/main" val="2175140827"/>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19628045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8" name="Footer Placeholder 7"/>
          <p:cNvSpPr>
            <a:spLocks noGrp="1"/>
          </p:cNvSpPr>
          <p:nvPr>
            <p:ph type="ftr" sz="quarter" idx="11"/>
          </p:nvPr>
        </p:nvSpPr>
        <p:spPr/>
        <p:txBody>
          <a:bodyPr/>
          <a:lstStyle/>
          <a:p>
            <a:endParaRPr lang="ru-RU">
              <a:solidFill>
                <a:srgbClr val="DFE6D0"/>
              </a:solidFill>
            </a:endParaRPr>
          </a:p>
        </p:txBody>
      </p:sp>
      <p:sp>
        <p:nvSpPr>
          <p:cNvPr id="9" name="Slide Number Placeholder 8"/>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6062357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4" name="Footer Placeholder 3"/>
          <p:cNvSpPr>
            <a:spLocks noGrp="1"/>
          </p:cNvSpPr>
          <p:nvPr>
            <p:ph type="ftr" sz="quarter" idx="11"/>
          </p:nvPr>
        </p:nvSpPr>
        <p:spPr/>
        <p:txBody>
          <a:bodyPr/>
          <a:lstStyle/>
          <a:p>
            <a:endParaRPr lang="ru-RU">
              <a:solidFill>
                <a:srgbClr val="DFE6D0"/>
              </a:solidFill>
            </a:endParaRPr>
          </a:p>
        </p:txBody>
      </p:sp>
      <p:sp>
        <p:nvSpPr>
          <p:cNvPr id="5" name="Slide Number Placeholder 4"/>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3588727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27781371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3" name="Footer Placeholder 2"/>
          <p:cNvSpPr>
            <a:spLocks noGrp="1"/>
          </p:cNvSpPr>
          <p:nvPr>
            <p:ph type="ftr" sz="quarter" idx="11"/>
          </p:nvPr>
        </p:nvSpPr>
        <p:spPr/>
        <p:txBody>
          <a:bodyPr/>
          <a:lstStyle/>
          <a:p>
            <a:endParaRPr lang="ru-RU">
              <a:solidFill>
                <a:srgbClr val="DFE6D0"/>
              </a:solidFill>
            </a:endParaRPr>
          </a:p>
        </p:txBody>
      </p:sp>
      <p:sp>
        <p:nvSpPr>
          <p:cNvPr id="4" name="Slide Number Placeholder 3"/>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30528984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14963207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1727494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38649197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2272948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extLst>
      <p:ext uri="{BB962C8B-B14F-4D97-AF65-F5344CB8AC3E}">
        <p14:creationId xmlns:p14="http://schemas.microsoft.com/office/powerpoint/2010/main" val="17174614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19320749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3F59DFB5-2CB6-4E0A-8A9D-A08A9A42BA8F}" type="datetimeFigureOut">
              <a:rPr lang="ru-RU" smtClean="0">
                <a:solidFill>
                  <a:srgbClr val="1D3641"/>
                </a:solidFill>
              </a:rPr>
              <a:pPr/>
              <a:t>26.06.2019</a:t>
            </a:fld>
            <a:endParaRPr lang="ru-RU">
              <a:solidFill>
                <a:srgbClr val="1D3641"/>
              </a:solidFill>
            </a:endParaRPr>
          </a:p>
        </p:txBody>
      </p:sp>
      <p:sp>
        <p:nvSpPr>
          <p:cNvPr id="91" name="Footer Placeholder 90"/>
          <p:cNvSpPr>
            <a:spLocks noGrp="1"/>
          </p:cNvSpPr>
          <p:nvPr>
            <p:ph type="ftr" sz="quarter" idx="11"/>
          </p:nvPr>
        </p:nvSpPr>
        <p:spPr/>
        <p:txBody>
          <a:bodyPr/>
          <a:lstStyle/>
          <a:p>
            <a:endParaRPr lang="ru-RU">
              <a:solidFill>
                <a:srgbClr val="1D3641"/>
              </a:solidFill>
            </a:endParaRPr>
          </a:p>
        </p:txBody>
      </p:sp>
      <p:sp>
        <p:nvSpPr>
          <p:cNvPr id="92" name="Slide Number Placeholder 91"/>
          <p:cNvSpPr>
            <a:spLocks noGrp="1"/>
          </p:cNvSpPr>
          <p:nvPr>
            <p:ph type="sldNum" sz="quarter" idx="12"/>
          </p:nvPr>
        </p:nvSpPr>
        <p:spPr/>
        <p:txBody>
          <a:bodyPr/>
          <a:lstStyle/>
          <a:p>
            <a:fld id="{AB6AC8C1-181B-462B-9B55-7D5898C38661}" type="slidenum">
              <a:rPr lang="ru-RU" smtClean="0">
                <a:solidFill>
                  <a:srgbClr val="1D3641"/>
                </a:solidFill>
              </a:rPr>
              <a:pPr/>
              <a:t>‹#›</a:t>
            </a:fld>
            <a:endParaRPr lang="ru-RU">
              <a:solidFill>
                <a:srgbClr val="1D3641"/>
              </a:solidFill>
            </a:endParaRPr>
          </a:p>
        </p:txBody>
      </p:sp>
    </p:spTree>
    <p:extLst>
      <p:ext uri="{BB962C8B-B14F-4D97-AF65-F5344CB8AC3E}">
        <p14:creationId xmlns:p14="http://schemas.microsoft.com/office/powerpoint/2010/main" val="2882080663"/>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41107169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8" name="Footer Placeholder 7"/>
          <p:cNvSpPr>
            <a:spLocks noGrp="1"/>
          </p:cNvSpPr>
          <p:nvPr>
            <p:ph type="ftr" sz="quarter" idx="11"/>
          </p:nvPr>
        </p:nvSpPr>
        <p:spPr/>
        <p:txBody>
          <a:bodyPr/>
          <a:lstStyle/>
          <a:p>
            <a:endParaRPr lang="ru-RU">
              <a:solidFill>
                <a:srgbClr val="DFE6D0"/>
              </a:solidFill>
            </a:endParaRPr>
          </a:p>
        </p:txBody>
      </p:sp>
      <p:sp>
        <p:nvSpPr>
          <p:cNvPr id="9" name="Slide Number Placeholder 8"/>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3127978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8" name="Footer Placeholder 7"/>
          <p:cNvSpPr>
            <a:spLocks noGrp="1"/>
          </p:cNvSpPr>
          <p:nvPr>
            <p:ph type="ftr" sz="quarter" idx="11"/>
          </p:nvPr>
        </p:nvSpPr>
        <p:spPr/>
        <p:txBody>
          <a:bodyPr/>
          <a:lstStyle/>
          <a:p>
            <a:endParaRPr lang="ru-RU">
              <a:solidFill>
                <a:srgbClr val="DFE6D0"/>
              </a:solidFill>
            </a:endParaRPr>
          </a:p>
        </p:txBody>
      </p:sp>
      <p:sp>
        <p:nvSpPr>
          <p:cNvPr id="9" name="Slide Number Placeholder 8"/>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16088091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4" name="Footer Placeholder 3"/>
          <p:cNvSpPr>
            <a:spLocks noGrp="1"/>
          </p:cNvSpPr>
          <p:nvPr>
            <p:ph type="ftr" sz="quarter" idx="11"/>
          </p:nvPr>
        </p:nvSpPr>
        <p:spPr/>
        <p:txBody>
          <a:bodyPr/>
          <a:lstStyle/>
          <a:p>
            <a:endParaRPr lang="ru-RU">
              <a:solidFill>
                <a:srgbClr val="DFE6D0"/>
              </a:solidFill>
            </a:endParaRPr>
          </a:p>
        </p:txBody>
      </p:sp>
      <p:sp>
        <p:nvSpPr>
          <p:cNvPr id="5" name="Slide Number Placeholder 4"/>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21341044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3" name="Footer Placeholder 2"/>
          <p:cNvSpPr>
            <a:spLocks noGrp="1"/>
          </p:cNvSpPr>
          <p:nvPr>
            <p:ph type="ftr" sz="quarter" idx="11"/>
          </p:nvPr>
        </p:nvSpPr>
        <p:spPr/>
        <p:txBody>
          <a:bodyPr/>
          <a:lstStyle/>
          <a:p>
            <a:endParaRPr lang="ru-RU">
              <a:solidFill>
                <a:srgbClr val="DFE6D0"/>
              </a:solidFill>
            </a:endParaRPr>
          </a:p>
        </p:txBody>
      </p:sp>
      <p:sp>
        <p:nvSpPr>
          <p:cNvPr id="4" name="Slide Number Placeholder 3"/>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12170741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16849815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29158820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38612850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5361354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extLst>
      <p:ext uri="{BB962C8B-B14F-4D97-AF65-F5344CB8AC3E}">
        <p14:creationId xmlns:p14="http://schemas.microsoft.com/office/powerpoint/2010/main" val="7632605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26134935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3F59DFB5-2CB6-4E0A-8A9D-A08A9A42BA8F}" type="datetimeFigureOut">
              <a:rPr lang="ru-RU" smtClean="0">
                <a:solidFill>
                  <a:srgbClr val="1D3641"/>
                </a:solidFill>
              </a:rPr>
              <a:pPr/>
              <a:t>26.06.2019</a:t>
            </a:fld>
            <a:endParaRPr lang="ru-RU">
              <a:solidFill>
                <a:srgbClr val="1D3641"/>
              </a:solidFill>
            </a:endParaRPr>
          </a:p>
        </p:txBody>
      </p:sp>
      <p:sp>
        <p:nvSpPr>
          <p:cNvPr id="91" name="Footer Placeholder 90"/>
          <p:cNvSpPr>
            <a:spLocks noGrp="1"/>
          </p:cNvSpPr>
          <p:nvPr>
            <p:ph type="ftr" sz="quarter" idx="11"/>
          </p:nvPr>
        </p:nvSpPr>
        <p:spPr/>
        <p:txBody>
          <a:bodyPr/>
          <a:lstStyle/>
          <a:p>
            <a:endParaRPr lang="ru-RU">
              <a:solidFill>
                <a:srgbClr val="1D3641"/>
              </a:solidFill>
            </a:endParaRPr>
          </a:p>
        </p:txBody>
      </p:sp>
      <p:sp>
        <p:nvSpPr>
          <p:cNvPr id="92" name="Slide Number Placeholder 91"/>
          <p:cNvSpPr>
            <a:spLocks noGrp="1"/>
          </p:cNvSpPr>
          <p:nvPr>
            <p:ph type="sldNum" sz="quarter" idx="12"/>
          </p:nvPr>
        </p:nvSpPr>
        <p:spPr/>
        <p:txBody>
          <a:bodyPr/>
          <a:lstStyle/>
          <a:p>
            <a:fld id="{AB6AC8C1-181B-462B-9B55-7D5898C38661}" type="slidenum">
              <a:rPr lang="ru-RU" smtClean="0">
                <a:solidFill>
                  <a:srgbClr val="1D3641"/>
                </a:solidFill>
              </a:rPr>
              <a:pPr/>
              <a:t>‹#›</a:t>
            </a:fld>
            <a:endParaRPr lang="ru-RU">
              <a:solidFill>
                <a:srgbClr val="1D3641"/>
              </a:solidFill>
            </a:endParaRPr>
          </a:p>
        </p:txBody>
      </p:sp>
    </p:spTree>
    <p:extLst>
      <p:ext uri="{BB962C8B-B14F-4D97-AF65-F5344CB8AC3E}">
        <p14:creationId xmlns:p14="http://schemas.microsoft.com/office/powerpoint/2010/main" val="2636539721"/>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2632954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4" name="Footer Placeholder 3"/>
          <p:cNvSpPr>
            <a:spLocks noGrp="1"/>
          </p:cNvSpPr>
          <p:nvPr>
            <p:ph type="ftr" sz="quarter" idx="11"/>
          </p:nvPr>
        </p:nvSpPr>
        <p:spPr/>
        <p:txBody>
          <a:bodyPr/>
          <a:lstStyle/>
          <a:p>
            <a:endParaRPr lang="ru-RU">
              <a:solidFill>
                <a:srgbClr val="DFE6D0"/>
              </a:solidFill>
            </a:endParaRPr>
          </a:p>
        </p:txBody>
      </p:sp>
      <p:sp>
        <p:nvSpPr>
          <p:cNvPr id="5" name="Slide Number Placeholder 4"/>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17162754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8" name="Footer Placeholder 7"/>
          <p:cNvSpPr>
            <a:spLocks noGrp="1"/>
          </p:cNvSpPr>
          <p:nvPr>
            <p:ph type="ftr" sz="quarter" idx="11"/>
          </p:nvPr>
        </p:nvSpPr>
        <p:spPr/>
        <p:txBody>
          <a:bodyPr/>
          <a:lstStyle/>
          <a:p>
            <a:endParaRPr lang="ru-RU">
              <a:solidFill>
                <a:srgbClr val="DFE6D0"/>
              </a:solidFill>
            </a:endParaRPr>
          </a:p>
        </p:txBody>
      </p:sp>
      <p:sp>
        <p:nvSpPr>
          <p:cNvPr id="9" name="Slide Number Placeholder 8"/>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7760066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4" name="Footer Placeholder 3"/>
          <p:cNvSpPr>
            <a:spLocks noGrp="1"/>
          </p:cNvSpPr>
          <p:nvPr>
            <p:ph type="ftr" sz="quarter" idx="11"/>
          </p:nvPr>
        </p:nvSpPr>
        <p:spPr/>
        <p:txBody>
          <a:bodyPr/>
          <a:lstStyle/>
          <a:p>
            <a:endParaRPr lang="ru-RU">
              <a:solidFill>
                <a:srgbClr val="DFE6D0"/>
              </a:solidFill>
            </a:endParaRPr>
          </a:p>
        </p:txBody>
      </p:sp>
      <p:sp>
        <p:nvSpPr>
          <p:cNvPr id="5" name="Slide Number Placeholder 4"/>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8204400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3" name="Footer Placeholder 2"/>
          <p:cNvSpPr>
            <a:spLocks noGrp="1"/>
          </p:cNvSpPr>
          <p:nvPr>
            <p:ph type="ftr" sz="quarter" idx="11"/>
          </p:nvPr>
        </p:nvSpPr>
        <p:spPr/>
        <p:txBody>
          <a:bodyPr/>
          <a:lstStyle/>
          <a:p>
            <a:endParaRPr lang="ru-RU">
              <a:solidFill>
                <a:srgbClr val="DFE6D0"/>
              </a:solidFill>
            </a:endParaRPr>
          </a:p>
        </p:txBody>
      </p:sp>
      <p:sp>
        <p:nvSpPr>
          <p:cNvPr id="4" name="Slide Number Placeholder 3"/>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31949242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5418749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10445626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1756763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25475358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extLst>
      <p:ext uri="{BB962C8B-B14F-4D97-AF65-F5344CB8AC3E}">
        <p14:creationId xmlns:p14="http://schemas.microsoft.com/office/powerpoint/2010/main" val="8246031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1024623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3F59DFB5-2CB6-4E0A-8A9D-A08A9A42BA8F}" type="datetimeFigureOut">
              <a:rPr lang="ru-RU" smtClean="0">
                <a:solidFill>
                  <a:srgbClr val="1D3641"/>
                </a:solidFill>
              </a:rPr>
              <a:pPr/>
              <a:t>26.06.2019</a:t>
            </a:fld>
            <a:endParaRPr lang="ru-RU">
              <a:solidFill>
                <a:srgbClr val="1D3641"/>
              </a:solidFill>
            </a:endParaRPr>
          </a:p>
        </p:txBody>
      </p:sp>
      <p:sp>
        <p:nvSpPr>
          <p:cNvPr id="91" name="Footer Placeholder 90"/>
          <p:cNvSpPr>
            <a:spLocks noGrp="1"/>
          </p:cNvSpPr>
          <p:nvPr>
            <p:ph type="ftr" sz="quarter" idx="11"/>
          </p:nvPr>
        </p:nvSpPr>
        <p:spPr/>
        <p:txBody>
          <a:bodyPr/>
          <a:lstStyle/>
          <a:p>
            <a:endParaRPr lang="ru-RU">
              <a:solidFill>
                <a:srgbClr val="1D3641"/>
              </a:solidFill>
            </a:endParaRPr>
          </a:p>
        </p:txBody>
      </p:sp>
      <p:sp>
        <p:nvSpPr>
          <p:cNvPr id="92" name="Slide Number Placeholder 91"/>
          <p:cNvSpPr>
            <a:spLocks noGrp="1"/>
          </p:cNvSpPr>
          <p:nvPr>
            <p:ph type="sldNum" sz="quarter" idx="12"/>
          </p:nvPr>
        </p:nvSpPr>
        <p:spPr/>
        <p:txBody>
          <a:bodyPr/>
          <a:lstStyle/>
          <a:p>
            <a:fld id="{AB6AC8C1-181B-462B-9B55-7D5898C38661}" type="slidenum">
              <a:rPr lang="ru-RU" smtClean="0">
                <a:solidFill>
                  <a:srgbClr val="1D3641"/>
                </a:solidFill>
              </a:rPr>
              <a:pPr/>
              <a:t>‹#›</a:t>
            </a:fld>
            <a:endParaRPr lang="ru-RU">
              <a:solidFill>
                <a:srgbClr val="1D3641"/>
              </a:solidFill>
            </a:endParaRPr>
          </a:p>
        </p:txBody>
      </p:sp>
    </p:spTree>
    <p:extLst>
      <p:ext uri="{BB962C8B-B14F-4D97-AF65-F5344CB8AC3E}">
        <p14:creationId xmlns:p14="http://schemas.microsoft.com/office/powerpoint/2010/main" val="51835012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3" name="Footer Placeholder 2"/>
          <p:cNvSpPr>
            <a:spLocks noGrp="1"/>
          </p:cNvSpPr>
          <p:nvPr>
            <p:ph type="ftr" sz="quarter" idx="11"/>
          </p:nvPr>
        </p:nvSpPr>
        <p:spPr/>
        <p:txBody>
          <a:bodyPr/>
          <a:lstStyle/>
          <a:p>
            <a:endParaRPr lang="ru-RU">
              <a:solidFill>
                <a:srgbClr val="DFE6D0"/>
              </a:solidFill>
            </a:endParaRPr>
          </a:p>
        </p:txBody>
      </p:sp>
      <p:sp>
        <p:nvSpPr>
          <p:cNvPr id="4" name="Slide Number Placeholder 3"/>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40306845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14171110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8" name="Footer Placeholder 7"/>
          <p:cNvSpPr>
            <a:spLocks noGrp="1"/>
          </p:cNvSpPr>
          <p:nvPr>
            <p:ph type="ftr" sz="quarter" idx="11"/>
          </p:nvPr>
        </p:nvSpPr>
        <p:spPr/>
        <p:txBody>
          <a:bodyPr/>
          <a:lstStyle/>
          <a:p>
            <a:endParaRPr lang="ru-RU">
              <a:solidFill>
                <a:srgbClr val="DFE6D0"/>
              </a:solidFill>
            </a:endParaRPr>
          </a:p>
        </p:txBody>
      </p:sp>
      <p:sp>
        <p:nvSpPr>
          <p:cNvPr id="9" name="Slide Number Placeholder 8"/>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13504279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4" name="Footer Placeholder 3"/>
          <p:cNvSpPr>
            <a:spLocks noGrp="1"/>
          </p:cNvSpPr>
          <p:nvPr>
            <p:ph type="ftr" sz="quarter" idx="11"/>
          </p:nvPr>
        </p:nvSpPr>
        <p:spPr/>
        <p:txBody>
          <a:bodyPr/>
          <a:lstStyle/>
          <a:p>
            <a:endParaRPr lang="ru-RU">
              <a:solidFill>
                <a:srgbClr val="DFE6D0"/>
              </a:solidFill>
            </a:endParaRPr>
          </a:p>
        </p:txBody>
      </p:sp>
      <p:sp>
        <p:nvSpPr>
          <p:cNvPr id="5" name="Slide Number Placeholder 4"/>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26075570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3" name="Footer Placeholder 2"/>
          <p:cNvSpPr>
            <a:spLocks noGrp="1"/>
          </p:cNvSpPr>
          <p:nvPr>
            <p:ph type="ftr" sz="quarter" idx="11"/>
          </p:nvPr>
        </p:nvSpPr>
        <p:spPr/>
        <p:txBody>
          <a:bodyPr/>
          <a:lstStyle/>
          <a:p>
            <a:endParaRPr lang="ru-RU">
              <a:solidFill>
                <a:srgbClr val="DFE6D0"/>
              </a:solidFill>
            </a:endParaRPr>
          </a:p>
        </p:txBody>
      </p:sp>
      <p:sp>
        <p:nvSpPr>
          <p:cNvPr id="4" name="Slide Number Placeholder 3"/>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7676911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31485807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15770884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20742817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20341063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extLst>
      <p:ext uri="{BB962C8B-B14F-4D97-AF65-F5344CB8AC3E}">
        <p14:creationId xmlns:p14="http://schemas.microsoft.com/office/powerpoint/2010/main" val="15532430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3031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16559093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3F59DFB5-2CB6-4E0A-8A9D-A08A9A42BA8F}" type="datetimeFigureOut">
              <a:rPr lang="ru-RU" smtClean="0">
                <a:solidFill>
                  <a:srgbClr val="1D3641"/>
                </a:solidFill>
              </a:rPr>
              <a:pPr/>
              <a:t>26.06.2019</a:t>
            </a:fld>
            <a:endParaRPr lang="ru-RU">
              <a:solidFill>
                <a:srgbClr val="1D3641"/>
              </a:solidFill>
            </a:endParaRPr>
          </a:p>
        </p:txBody>
      </p:sp>
      <p:sp>
        <p:nvSpPr>
          <p:cNvPr id="91" name="Footer Placeholder 90"/>
          <p:cNvSpPr>
            <a:spLocks noGrp="1"/>
          </p:cNvSpPr>
          <p:nvPr>
            <p:ph type="ftr" sz="quarter" idx="11"/>
          </p:nvPr>
        </p:nvSpPr>
        <p:spPr/>
        <p:txBody>
          <a:bodyPr/>
          <a:lstStyle/>
          <a:p>
            <a:endParaRPr lang="ru-RU">
              <a:solidFill>
                <a:srgbClr val="1D3641"/>
              </a:solidFill>
            </a:endParaRPr>
          </a:p>
        </p:txBody>
      </p:sp>
      <p:sp>
        <p:nvSpPr>
          <p:cNvPr id="92" name="Slide Number Placeholder 91"/>
          <p:cNvSpPr>
            <a:spLocks noGrp="1"/>
          </p:cNvSpPr>
          <p:nvPr>
            <p:ph type="sldNum" sz="quarter" idx="12"/>
          </p:nvPr>
        </p:nvSpPr>
        <p:spPr/>
        <p:txBody>
          <a:bodyPr/>
          <a:lstStyle/>
          <a:p>
            <a:fld id="{AB6AC8C1-181B-462B-9B55-7D5898C38661}" type="slidenum">
              <a:rPr lang="ru-RU" smtClean="0">
                <a:solidFill>
                  <a:srgbClr val="1D3641"/>
                </a:solidFill>
              </a:rPr>
              <a:pPr/>
              <a:t>‹#›</a:t>
            </a:fld>
            <a:endParaRPr lang="ru-RU">
              <a:solidFill>
                <a:srgbClr val="1D3641"/>
              </a:solidFill>
            </a:endParaRPr>
          </a:p>
        </p:txBody>
      </p:sp>
    </p:spTree>
    <p:extLst>
      <p:ext uri="{BB962C8B-B14F-4D97-AF65-F5344CB8AC3E}">
        <p14:creationId xmlns:p14="http://schemas.microsoft.com/office/powerpoint/2010/main" val="3002669004"/>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29753108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8" name="Footer Placeholder 7"/>
          <p:cNvSpPr>
            <a:spLocks noGrp="1"/>
          </p:cNvSpPr>
          <p:nvPr>
            <p:ph type="ftr" sz="quarter" idx="11"/>
          </p:nvPr>
        </p:nvSpPr>
        <p:spPr/>
        <p:txBody>
          <a:bodyPr/>
          <a:lstStyle/>
          <a:p>
            <a:endParaRPr lang="ru-RU">
              <a:solidFill>
                <a:srgbClr val="DFE6D0"/>
              </a:solidFill>
            </a:endParaRPr>
          </a:p>
        </p:txBody>
      </p:sp>
      <p:sp>
        <p:nvSpPr>
          <p:cNvPr id="9" name="Slide Number Placeholder 8"/>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8444126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4" name="Footer Placeholder 3"/>
          <p:cNvSpPr>
            <a:spLocks noGrp="1"/>
          </p:cNvSpPr>
          <p:nvPr>
            <p:ph type="ftr" sz="quarter" idx="11"/>
          </p:nvPr>
        </p:nvSpPr>
        <p:spPr/>
        <p:txBody>
          <a:bodyPr/>
          <a:lstStyle/>
          <a:p>
            <a:endParaRPr lang="ru-RU">
              <a:solidFill>
                <a:srgbClr val="DFE6D0"/>
              </a:solidFill>
            </a:endParaRPr>
          </a:p>
        </p:txBody>
      </p:sp>
      <p:sp>
        <p:nvSpPr>
          <p:cNvPr id="5" name="Slide Number Placeholder 4"/>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9441821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3" name="Footer Placeholder 2"/>
          <p:cNvSpPr>
            <a:spLocks noGrp="1"/>
          </p:cNvSpPr>
          <p:nvPr>
            <p:ph type="ftr" sz="quarter" idx="11"/>
          </p:nvPr>
        </p:nvSpPr>
        <p:spPr/>
        <p:txBody>
          <a:bodyPr/>
          <a:lstStyle/>
          <a:p>
            <a:endParaRPr lang="ru-RU">
              <a:solidFill>
                <a:srgbClr val="DFE6D0"/>
              </a:solidFill>
            </a:endParaRPr>
          </a:p>
        </p:txBody>
      </p:sp>
      <p:sp>
        <p:nvSpPr>
          <p:cNvPr id="4" name="Slide Number Placeholder 3"/>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42077056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1872348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30130236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2622266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32715740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extLst>
      <p:ext uri="{BB962C8B-B14F-4D97-AF65-F5344CB8AC3E}">
        <p14:creationId xmlns:p14="http://schemas.microsoft.com/office/powerpoint/2010/main" val="3382181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34180218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17448404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3F59DFB5-2CB6-4E0A-8A9D-A08A9A42BA8F}" type="datetimeFigureOut">
              <a:rPr lang="ru-RU" smtClean="0">
                <a:solidFill>
                  <a:srgbClr val="1D3641"/>
                </a:solidFill>
              </a:rPr>
              <a:pPr/>
              <a:t>26.06.2019</a:t>
            </a:fld>
            <a:endParaRPr lang="ru-RU">
              <a:solidFill>
                <a:srgbClr val="1D3641"/>
              </a:solidFill>
            </a:endParaRPr>
          </a:p>
        </p:txBody>
      </p:sp>
      <p:sp>
        <p:nvSpPr>
          <p:cNvPr id="91" name="Footer Placeholder 90"/>
          <p:cNvSpPr>
            <a:spLocks noGrp="1"/>
          </p:cNvSpPr>
          <p:nvPr>
            <p:ph type="ftr" sz="quarter" idx="11"/>
          </p:nvPr>
        </p:nvSpPr>
        <p:spPr/>
        <p:txBody>
          <a:bodyPr/>
          <a:lstStyle/>
          <a:p>
            <a:endParaRPr lang="ru-RU">
              <a:solidFill>
                <a:srgbClr val="1D3641"/>
              </a:solidFill>
            </a:endParaRPr>
          </a:p>
        </p:txBody>
      </p:sp>
      <p:sp>
        <p:nvSpPr>
          <p:cNvPr id="92" name="Slide Number Placeholder 91"/>
          <p:cNvSpPr>
            <a:spLocks noGrp="1"/>
          </p:cNvSpPr>
          <p:nvPr>
            <p:ph type="sldNum" sz="quarter" idx="12"/>
          </p:nvPr>
        </p:nvSpPr>
        <p:spPr/>
        <p:txBody>
          <a:bodyPr/>
          <a:lstStyle/>
          <a:p>
            <a:fld id="{AB6AC8C1-181B-462B-9B55-7D5898C38661}" type="slidenum">
              <a:rPr lang="ru-RU" smtClean="0">
                <a:solidFill>
                  <a:srgbClr val="1D3641"/>
                </a:solidFill>
              </a:rPr>
              <a:pPr/>
              <a:t>‹#›</a:t>
            </a:fld>
            <a:endParaRPr lang="ru-RU">
              <a:solidFill>
                <a:srgbClr val="1D3641"/>
              </a:solidFill>
            </a:endParaRPr>
          </a:p>
        </p:txBody>
      </p:sp>
    </p:spTree>
    <p:extLst>
      <p:ext uri="{BB962C8B-B14F-4D97-AF65-F5344CB8AC3E}">
        <p14:creationId xmlns:p14="http://schemas.microsoft.com/office/powerpoint/2010/main" val="3780250784"/>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10116412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8" name="Footer Placeholder 7"/>
          <p:cNvSpPr>
            <a:spLocks noGrp="1"/>
          </p:cNvSpPr>
          <p:nvPr>
            <p:ph type="ftr" sz="quarter" idx="11"/>
          </p:nvPr>
        </p:nvSpPr>
        <p:spPr/>
        <p:txBody>
          <a:bodyPr/>
          <a:lstStyle/>
          <a:p>
            <a:endParaRPr lang="ru-RU">
              <a:solidFill>
                <a:srgbClr val="DFE6D0"/>
              </a:solidFill>
            </a:endParaRPr>
          </a:p>
        </p:txBody>
      </p:sp>
      <p:sp>
        <p:nvSpPr>
          <p:cNvPr id="9" name="Slide Number Placeholder 8"/>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8211005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4" name="Footer Placeholder 3"/>
          <p:cNvSpPr>
            <a:spLocks noGrp="1"/>
          </p:cNvSpPr>
          <p:nvPr>
            <p:ph type="ftr" sz="quarter" idx="11"/>
          </p:nvPr>
        </p:nvSpPr>
        <p:spPr/>
        <p:txBody>
          <a:bodyPr/>
          <a:lstStyle/>
          <a:p>
            <a:endParaRPr lang="ru-RU">
              <a:solidFill>
                <a:srgbClr val="DFE6D0"/>
              </a:solidFill>
            </a:endParaRPr>
          </a:p>
        </p:txBody>
      </p:sp>
      <p:sp>
        <p:nvSpPr>
          <p:cNvPr id="5" name="Slide Number Placeholder 4"/>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20565417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3" name="Footer Placeholder 2"/>
          <p:cNvSpPr>
            <a:spLocks noGrp="1"/>
          </p:cNvSpPr>
          <p:nvPr>
            <p:ph type="ftr" sz="quarter" idx="11"/>
          </p:nvPr>
        </p:nvSpPr>
        <p:spPr/>
        <p:txBody>
          <a:bodyPr/>
          <a:lstStyle/>
          <a:p>
            <a:endParaRPr lang="ru-RU">
              <a:solidFill>
                <a:srgbClr val="DFE6D0"/>
              </a:solidFill>
            </a:endParaRPr>
          </a:p>
        </p:txBody>
      </p:sp>
      <p:sp>
        <p:nvSpPr>
          <p:cNvPr id="4" name="Slide Number Placeholder 3"/>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12535158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5808185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6" name="Footer Placeholder 5"/>
          <p:cNvSpPr>
            <a:spLocks noGrp="1"/>
          </p:cNvSpPr>
          <p:nvPr>
            <p:ph type="ftr" sz="quarter" idx="11"/>
          </p:nvPr>
        </p:nvSpPr>
        <p:spPr/>
        <p:txBody>
          <a:bodyPr/>
          <a:lstStyle/>
          <a:p>
            <a:endParaRPr lang="ru-RU">
              <a:solidFill>
                <a:srgbClr val="DFE6D0"/>
              </a:solidFill>
            </a:endParaRPr>
          </a:p>
        </p:txBody>
      </p:sp>
      <p:sp>
        <p:nvSpPr>
          <p:cNvPr id="7" name="Slide Number Placeholder 6"/>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269582832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25957584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11"/>
          </p:nvPr>
        </p:nvSpPr>
        <p:spPr/>
        <p:txBody>
          <a:bodyPr/>
          <a:lstStyle/>
          <a:p>
            <a:endParaRPr lang="ru-RU">
              <a:solidFill>
                <a:srgbClr val="DFE6D0"/>
              </a:solidFill>
            </a:endParaRPr>
          </a:p>
        </p:txBody>
      </p:sp>
      <p:sp>
        <p:nvSpPr>
          <p:cNvPr id="6" name="Slide Number Placeholder 5"/>
          <p:cNvSpPr>
            <a:spLocks noGrp="1"/>
          </p:cNvSpPr>
          <p:nvPr>
            <p:ph type="sldNum" sz="quarter" idx="12"/>
          </p:nvPr>
        </p:nvSpPr>
        <p:spPr/>
        <p:txBody>
          <a:body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3354104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11768192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208429812"/>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4282315023"/>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3783803796"/>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346773101"/>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717432062"/>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471168380"/>
      </p:ext>
    </p:extLst>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3297609871"/>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79858706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127130842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391807807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2433068504"/>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395842741"/>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1070707257"/>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2994106658"/>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F59DFB5-2CB6-4E0A-8A9D-A08A9A42BA8F}" type="datetimeFigureOut">
              <a:rPr lang="ru-RU" smtClean="0">
                <a:solidFill>
                  <a:srgbClr val="DFE6D0"/>
                </a:solidFill>
              </a:rPr>
              <a:pPr/>
              <a:t>26.06.2019</a:t>
            </a:fld>
            <a:endParaRPr lang="ru-RU">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ru-RU">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AB6AC8C1-181B-462B-9B55-7D5898C38661}" type="slidenum">
              <a:rPr lang="ru-RU" smtClean="0">
                <a:solidFill>
                  <a:srgbClr val="DFE6D0"/>
                </a:solidFill>
              </a:rPr>
              <a:pPr/>
              <a:t>‹#›</a:t>
            </a:fld>
            <a:endParaRPr lang="ru-RU">
              <a:solidFill>
                <a:srgbClr val="DFE6D0"/>
              </a:solidFill>
            </a:endParaRPr>
          </a:p>
        </p:txBody>
      </p:sp>
    </p:spTree>
    <p:extLst>
      <p:ext uri="{BB962C8B-B14F-4D97-AF65-F5344CB8AC3E}">
        <p14:creationId xmlns:p14="http://schemas.microsoft.com/office/powerpoint/2010/main" val="1500456554"/>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10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3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14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58.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6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6.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600" y="2130425"/>
            <a:ext cx="4419600" cy="2378695"/>
          </a:xfrm>
        </p:spPr>
        <p:txBody>
          <a:bodyPr>
            <a:normAutofit fontScale="90000"/>
          </a:bodyPr>
          <a:lstStyle/>
          <a:p>
            <a:pPr algn="ctr"/>
            <a:r>
              <a:rPr lang="ru-RU" dirty="0" smtClean="0"/>
              <a:t>Иллюстрации к сказке А. Погорельского «Черная </a:t>
            </a:r>
            <a:r>
              <a:rPr lang="ru-RU" dirty="0" smtClean="0"/>
              <a:t>курица, </a:t>
            </a:r>
            <a:r>
              <a:rPr lang="ru-RU" dirty="0" smtClean="0"/>
              <a:t>или Подземные жители»</a:t>
            </a:r>
            <a:endParaRPr lang="ru-RU" dirty="0"/>
          </a:p>
        </p:txBody>
      </p:sp>
      <p:sp>
        <p:nvSpPr>
          <p:cNvPr id="3" name="Подзаголовок 2"/>
          <p:cNvSpPr>
            <a:spLocks noGrp="1"/>
          </p:cNvSpPr>
          <p:nvPr>
            <p:ph type="subTitle" idx="1"/>
          </p:nvPr>
        </p:nvSpPr>
        <p:spPr>
          <a:xfrm>
            <a:off x="228600" y="4725144"/>
            <a:ext cx="4419600" cy="75456"/>
          </a:xfrm>
        </p:spPr>
        <p:txBody>
          <a:bodyPr>
            <a:normAutofit fontScale="25000" lnSpcReduction="20000"/>
          </a:bodyPr>
          <a:lstStyle/>
          <a:p>
            <a:endParaRPr lang="ru-RU" dirty="0"/>
          </a:p>
        </p:txBody>
      </p:sp>
      <p:pic>
        <p:nvPicPr>
          <p:cNvPr id="11266" name="Picture 2" descr="C:\Users\Lenovo\Pictures\Черная курица\88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3748" y="980728"/>
            <a:ext cx="3482708"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945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98178"/>
          </a:xfrm>
        </p:spPr>
        <p:txBody>
          <a:bodyPr>
            <a:normAutofit fontScale="90000"/>
          </a:bodyPr>
          <a:lstStyle/>
          <a:p>
            <a:pPr algn="ctr"/>
            <a:r>
              <a:rPr lang="ru-RU" sz="2700" dirty="0"/>
              <a:t>Всякий раз, когда позволяли ему в часы отдохновения играть на дворе, первое движение его было - подбегать к забору. Тут он становился на цыпочки и пристально смотрел в круглые дырочки, которыми усеян был забор.</a:t>
            </a:r>
          </a:p>
        </p:txBody>
      </p:sp>
      <p:pic>
        <p:nvPicPr>
          <p:cNvPr id="5" name="Объект 4"/>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50745" t="2673" r="838" b="2506"/>
          <a:stretch/>
        </p:blipFill>
        <p:spPr>
          <a:xfrm>
            <a:off x="683568" y="1916832"/>
            <a:ext cx="3468290" cy="4536504"/>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32040" y="1916832"/>
            <a:ext cx="3575036" cy="4464496"/>
          </a:xfrm>
        </p:spPr>
      </p:pic>
    </p:spTree>
    <p:extLst>
      <p:ext uri="{BB962C8B-B14F-4D97-AF65-F5344CB8AC3E}">
        <p14:creationId xmlns:p14="http://schemas.microsoft.com/office/powerpoint/2010/main" val="3622220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2664296"/>
          </a:xfrm>
        </p:spPr>
        <p:txBody>
          <a:bodyPr>
            <a:normAutofit/>
          </a:bodyPr>
          <a:lstStyle/>
          <a:p>
            <a:pPr algn="ctr"/>
            <a:r>
              <a:rPr lang="ru-RU" sz="1600" dirty="0"/>
              <a:t>Потом принялся за супругу его, напомадил и напудрил у ней локоны и шиньон и взгромоздил на ее голове целую оранжерею разных цветов, между которыми блистали искусным образом помещенные два бриллиантовые перстня, когда-то подаренные мужу ее родителями учеников. По окончании головного убора, накинула она на себя старый изношенный салоп и отправилась хлопотать по хозяйству, наблюдая притом строго, чтоб как-нибудь не испортилась прическа; и для того сама она не входила в кухню, а давала приказания свои кухарке, стоя в дверях. В необходимых же случаях посылала туда мужа своего, у которого прическа не так </a:t>
            </a:r>
            <a:r>
              <a:rPr lang="ru-RU" sz="1600" dirty="0" smtClean="0"/>
              <a:t>была</a:t>
            </a:r>
            <a:br>
              <a:rPr lang="ru-RU" sz="1600" dirty="0" smtClean="0"/>
            </a:br>
            <a:r>
              <a:rPr lang="ru-RU" sz="1600" dirty="0" smtClean="0"/>
              <a:t> </a:t>
            </a:r>
            <a:r>
              <a:rPr lang="ru-RU" sz="1600" dirty="0"/>
              <a:t>высока</a:t>
            </a:r>
            <a:r>
              <a:rPr lang="ru-RU" sz="1400" dirty="0"/>
              <a:t>.</a:t>
            </a:r>
          </a:p>
        </p:txBody>
      </p:sp>
      <p:pic>
        <p:nvPicPr>
          <p:cNvPr id="5" name="Объект 4"/>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50429" t="3209" r="2573" b="4574"/>
          <a:stretch/>
        </p:blipFill>
        <p:spPr>
          <a:xfrm>
            <a:off x="467544" y="2348880"/>
            <a:ext cx="3204267" cy="4233376"/>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92080" y="2348880"/>
            <a:ext cx="3387936" cy="4248472"/>
          </a:xfrm>
        </p:spPr>
      </p:pic>
    </p:spTree>
    <p:extLst>
      <p:ext uri="{BB962C8B-B14F-4D97-AF65-F5344CB8AC3E}">
        <p14:creationId xmlns:p14="http://schemas.microsoft.com/office/powerpoint/2010/main" val="1712816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5976" y="274638"/>
            <a:ext cx="4330824" cy="5890666"/>
          </a:xfrm>
        </p:spPr>
        <p:txBody>
          <a:bodyPr>
            <a:normAutofit/>
          </a:bodyPr>
          <a:lstStyle/>
          <a:p>
            <a:pPr algn="just"/>
            <a:r>
              <a:rPr lang="ru-RU" sz="2400" dirty="0"/>
              <a:t>Алешу позвали вверх, надели на него рубашку с круглым воротником и батистовыми манжетами с мелкими складками, белые </a:t>
            </a:r>
            <a:r>
              <a:rPr lang="ru-RU" sz="2400" dirty="0" err="1"/>
              <a:t>шароварцы</a:t>
            </a:r>
            <a:r>
              <a:rPr lang="ru-RU" sz="2400" dirty="0"/>
              <a:t> и широкий шелковый голубой кушак. Длинные русые волосы, висевшие у него почти до пояса, хорошенько расчесали, разделили на две ровные части и переложили наперед по обе стороны груди.</a:t>
            </a:r>
          </a:p>
        </p:txBody>
      </p:sp>
      <p:pic>
        <p:nvPicPr>
          <p:cNvPr id="5" name="Объект 4"/>
          <p:cNvPicPr>
            <a:picLocks noGrp="1" noChangeAspect="1"/>
          </p:cNvPicPr>
          <p:nvPr>
            <p:ph idx="1"/>
          </p:nvPr>
        </p:nvPicPr>
        <p:blipFill rotWithShape="1">
          <a:blip r:embed="rId2">
            <a:extLst>
              <a:ext uri="{28A0092B-C50C-407E-A947-70E740481C1C}">
                <a14:useLocalDpi xmlns:a14="http://schemas.microsoft.com/office/drawing/2010/main" val="0"/>
              </a:ext>
            </a:extLst>
          </a:blip>
          <a:srcRect l="52088" t="3519" r="4056" b="7401"/>
          <a:stretch/>
        </p:blipFill>
        <p:spPr>
          <a:xfrm>
            <a:off x="395536" y="908720"/>
            <a:ext cx="3845559" cy="5328846"/>
          </a:xfrm>
        </p:spPr>
      </p:pic>
    </p:spTree>
    <p:extLst>
      <p:ext uri="{BB962C8B-B14F-4D97-AF65-F5344CB8AC3E}">
        <p14:creationId xmlns:p14="http://schemas.microsoft.com/office/powerpoint/2010/main" val="3842756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70186"/>
          </a:xfrm>
        </p:spPr>
        <p:txBody>
          <a:bodyPr>
            <a:normAutofit/>
          </a:bodyPr>
          <a:lstStyle/>
          <a:p>
            <a:pPr algn="ctr"/>
            <a:r>
              <a:rPr lang="ru-RU" sz="2400" dirty="0"/>
              <a:t>Алеша никак не мог долее оставаться на своем месте... он, громко всхлипывая, побежал к кухарке и бросился к ней на шею в ту самую минуту, как она поймала уже Чернушку за крыло.</a:t>
            </a: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53440" y="1988840"/>
            <a:ext cx="3141187" cy="4137323"/>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64089" y="2005822"/>
            <a:ext cx="2891468" cy="4120342"/>
          </a:xfrm>
        </p:spPr>
      </p:pic>
    </p:spTree>
    <p:extLst>
      <p:ext uri="{BB962C8B-B14F-4D97-AF65-F5344CB8AC3E}">
        <p14:creationId xmlns:p14="http://schemas.microsoft.com/office/powerpoint/2010/main" val="3592610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14202"/>
          </a:xfrm>
        </p:spPr>
        <p:txBody>
          <a:bodyPr>
            <a:normAutofit/>
          </a:bodyPr>
          <a:lstStyle/>
          <a:p>
            <a:pPr algn="ctr"/>
            <a:r>
              <a:rPr lang="ru-RU" sz="2400" dirty="0"/>
              <a:t>Когда вошел он в гостиную, Алеша еще более удивился, увидев, что, несмотря на простой серый фрак, бывший на директоре вместо блестящих лат, все обращались с ним необыкновенно почтительно.</a:t>
            </a: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55576" y="2060848"/>
            <a:ext cx="3318831" cy="4352565"/>
          </a:xfrm>
        </p:spPr>
      </p:pic>
      <p:pic>
        <p:nvPicPr>
          <p:cNvPr id="6" name="Объект 5"/>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51630" t="5902" r="2745" b="3707"/>
          <a:stretch/>
        </p:blipFill>
        <p:spPr>
          <a:xfrm>
            <a:off x="4860032" y="2060848"/>
            <a:ext cx="3499909" cy="4392488"/>
          </a:xfrm>
        </p:spPr>
      </p:pic>
    </p:spTree>
    <p:extLst>
      <p:ext uri="{BB962C8B-B14F-4D97-AF65-F5344CB8AC3E}">
        <p14:creationId xmlns:p14="http://schemas.microsoft.com/office/powerpoint/2010/main" val="1694473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54162"/>
          </a:xfrm>
        </p:spPr>
        <p:txBody>
          <a:bodyPr>
            <a:normAutofit fontScale="90000"/>
          </a:bodyPr>
          <a:lstStyle/>
          <a:p>
            <a:pPr algn="ctr"/>
            <a:r>
              <a:rPr lang="ru-RU" sz="2000" dirty="0"/>
              <a:t>Тут она закудахтала странным голосом, и вдруг откуда ни взялись маленькие свечки в серебряных шандалах, не больше как с Алешин маленький пальчик. Шандалы эти очутились на полу, на стульях, на окнах, даже на рукомойнике, и в комнате сделалось так светло, как будто днем.</a:t>
            </a:r>
          </a:p>
        </p:txBody>
      </p:sp>
      <p:pic>
        <p:nvPicPr>
          <p:cNvPr id="5" name="Объект 4"/>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51116" t="5545" r="3258" b="3382"/>
          <a:stretch/>
        </p:blipFill>
        <p:spPr>
          <a:xfrm>
            <a:off x="683568" y="1844824"/>
            <a:ext cx="3248567" cy="4149794"/>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92080" y="1772816"/>
            <a:ext cx="2811701" cy="4209331"/>
          </a:xfrm>
        </p:spPr>
      </p:pic>
    </p:spTree>
    <p:extLst>
      <p:ext uri="{BB962C8B-B14F-4D97-AF65-F5344CB8AC3E}">
        <p14:creationId xmlns:p14="http://schemas.microsoft.com/office/powerpoint/2010/main" val="3872085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512168"/>
          </a:xfrm>
        </p:spPr>
        <p:txBody>
          <a:bodyPr>
            <a:normAutofit/>
          </a:bodyPr>
          <a:lstStyle/>
          <a:p>
            <a:pPr algn="ctr"/>
            <a:r>
              <a:rPr lang="ru-RU" sz="1800" dirty="0"/>
              <a:t>Тут только Алеша заметил, что подле попугая стояла кровать с белыми кисейными занавесками, сквозь которые он мог различить старушку, лежащую с закрытыми глазами: она показалась ему как будто восковая. В другом углу стояла такая же точно кровать, где спала другая старушка, а подле нее сидела серая кошка и умывалась передними лапами.</a:t>
            </a:r>
          </a:p>
        </p:txBody>
      </p:sp>
      <p:pic>
        <p:nvPicPr>
          <p:cNvPr id="5" name="Объект 4"/>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51801" t="5143" r="2230" b="6436"/>
          <a:stretch/>
        </p:blipFill>
        <p:spPr>
          <a:xfrm>
            <a:off x="697733" y="1772816"/>
            <a:ext cx="3458542" cy="4723234"/>
          </a:xfrm>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16016" y="1700808"/>
            <a:ext cx="3696747" cy="4781128"/>
          </a:xfrm>
        </p:spPr>
      </p:pic>
    </p:spTree>
    <p:extLst>
      <p:ext uri="{BB962C8B-B14F-4D97-AF65-F5344CB8AC3E}">
        <p14:creationId xmlns:p14="http://schemas.microsoft.com/office/powerpoint/2010/main" val="1015379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p:spPr>
        <p:txBody>
          <a:bodyPr>
            <a:noAutofit/>
          </a:bodyPr>
          <a:lstStyle/>
          <a:p>
            <a:pPr algn="ctr"/>
            <a:r>
              <a:rPr lang="ru-RU" sz="2800" dirty="0" smtClean="0"/>
              <a:t>Алексей </a:t>
            </a:r>
            <a:r>
              <a:rPr lang="ru-RU" sz="2800" dirty="0"/>
              <a:t>А</a:t>
            </a:r>
            <a:r>
              <a:rPr lang="ru-RU" sz="2800" dirty="0" smtClean="0"/>
              <a:t>лексеевич Перовский</a:t>
            </a:r>
            <a:br>
              <a:rPr lang="ru-RU" sz="2800" dirty="0" smtClean="0"/>
            </a:br>
            <a:r>
              <a:rPr lang="ru-RU" sz="2800" dirty="0" smtClean="0"/>
              <a:t>(Антоний Погорельский)</a:t>
            </a:r>
            <a:br>
              <a:rPr lang="ru-RU" sz="2800" dirty="0" smtClean="0"/>
            </a:br>
            <a:r>
              <a:rPr lang="ru-RU" sz="2800" dirty="0" smtClean="0"/>
              <a:t>1787-1836</a:t>
            </a:r>
            <a:endParaRPr lang="ru-RU" sz="2800" dirty="0"/>
          </a:p>
        </p:txBody>
      </p:sp>
      <p:pic>
        <p:nvPicPr>
          <p:cNvPr id="6" name="Объект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646208"/>
            <a:ext cx="4038600" cy="2433947"/>
          </a:xfrm>
        </p:spPr>
      </p:pic>
      <p:sp>
        <p:nvSpPr>
          <p:cNvPr id="5" name="Объект 4"/>
          <p:cNvSpPr>
            <a:spLocks noGrp="1"/>
          </p:cNvSpPr>
          <p:nvPr>
            <p:ph sz="half" idx="2"/>
          </p:nvPr>
        </p:nvSpPr>
        <p:spPr/>
        <p:txBody>
          <a:bodyPr>
            <a:normAutofit fontScale="62500" lnSpcReduction="20000"/>
          </a:bodyPr>
          <a:lstStyle/>
          <a:p>
            <a:pPr algn="just"/>
            <a:r>
              <a:rPr lang="ru-RU" dirty="0"/>
              <a:t>На обложке этой небольшой книжки автор обозначен под псевдонимом — Антоний Погорельский (1787–1836). Расшифровка такова: имя Антоний писатель позаимствовал у святого отшельника, ибо после отставки поселился в своём имении и вёл уединённый образ жизни, фамилия Погорельский придумана им от названия села Погорельцы, где он жил. Сказку «Чёрная курица, или Подземные жители» он сочинил для своего племянника Алёши Толстого не только чтобы преподнести подарок, но и преподать урок, ведь заменил ему отца и испытывал невероятные трудности в воспитании и обучении мальчика.</a:t>
            </a:r>
          </a:p>
        </p:txBody>
      </p:sp>
    </p:spTree>
    <p:extLst>
      <p:ext uri="{BB962C8B-B14F-4D97-AF65-F5344CB8AC3E}">
        <p14:creationId xmlns:p14="http://schemas.microsoft.com/office/powerpoint/2010/main" val="3479483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Autofit/>
          </a:bodyPr>
          <a:lstStyle/>
          <a:p>
            <a:pPr algn="ctr"/>
            <a:r>
              <a:rPr lang="ru-RU" sz="2400" dirty="0"/>
              <a:t>Алексей Алексеевич Перовский опубликовал сказочную повесть «Чёрная </a:t>
            </a:r>
            <a:r>
              <a:rPr lang="ru-RU" sz="2400" dirty="0" smtClean="0"/>
              <a:t>курица, </a:t>
            </a:r>
            <a:r>
              <a:rPr lang="ru-RU" sz="2400" dirty="0"/>
              <a:t>или Подземные жители» </a:t>
            </a:r>
            <a:r>
              <a:rPr lang="ru-RU" sz="2400" dirty="0" smtClean="0"/>
              <a:t/>
            </a:r>
            <a:br>
              <a:rPr lang="ru-RU" sz="2400" dirty="0" smtClean="0"/>
            </a:br>
            <a:r>
              <a:rPr lang="ru-RU" sz="2400" dirty="0" smtClean="0"/>
              <a:t>в </a:t>
            </a:r>
            <a:r>
              <a:rPr lang="ru-RU" sz="2400" dirty="0"/>
              <a:t>1829 году, и с тех пор</a:t>
            </a:r>
            <a:br>
              <a:rPr lang="ru-RU" sz="2400" dirty="0"/>
            </a:br>
            <a:r>
              <a:rPr lang="ru-RU" sz="2400" dirty="0"/>
              <a:t>книга нисколько не устарела и продолжает жить дальше</a:t>
            </a:r>
            <a:r>
              <a:rPr lang="ru-RU" sz="2400" dirty="0" smtClean="0"/>
              <a:t>.</a:t>
            </a:r>
            <a:endParaRPr lang="ru-RU" sz="2400"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71500" y="2224110"/>
            <a:ext cx="4360540" cy="2910660"/>
          </a:xfrm>
        </p:spPr>
      </p:pic>
      <p:sp>
        <p:nvSpPr>
          <p:cNvPr id="4" name="Объект 3"/>
          <p:cNvSpPr>
            <a:spLocks noGrp="1"/>
          </p:cNvSpPr>
          <p:nvPr>
            <p:ph sz="half" idx="2"/>
          </p:nvPr>
        </p:nvSpPr>
        <p:spPr>
          <a:xfrm>
            <a:off x="4860032" y="1700808"/>
            <a:ext cx="3826768" cy="4752528"/>
          </a:xfrm>
        </p:spPr>
        <p:txBody>
          <a:bodyPr>
            <a:normAutofit fontScale="70000" lnSpcReduction="20000"/>
          </a:bodyPr>
          <a:lstStyle/>
          <a:p>
            <a:pPr algn="just"/>
            <a:r>
              <a:rPr lang="ru-RU" dirty="0"/>
              <a:t>Погорельский любил маленького Алёшу, он хорошо понимал из собственного детства, каково это - быть </a:t>
            </a:r>
            <a:r>
              <a:rPr lang="ru-RU" dirty="0" smtClean="0"/>
              <a:t>ребёнком </a:t>
            </a:r>
            <a:r>
              <a:rPr lang="ru-RU" dirty="0"/>
              <a:t>и жить в пансионе, и даже в дни каникул, когда все остальные ребята разъезжаются по домам, оставаться одному в казённом заведении. Мальчик дружит с живыми существами, которые оказываются рядом с ним, с курами... однажды он за все свои маленькие </a:t>
            </a:r>
            <a:r>
              <a:rPr lang="ru-RU" dirty="0" smtClean="0"/>
              <a:t>сокровища </a:t>
            </a:r>
            <a:r>
              <a:rPr lang="ru-RU" dirty="0"/>
              <a:t>выкупает у кухарки чёрную курочку, которая уже не несёт яиц и которую хотели было сварить на бульон.</a:t>
            </a:r>
          </a:p>
        </p:txBody>
      </p:sp>
    </p:spTree>
    <p:extLst>
      <p:ext uri="{BB962C8B-B14F-4D97-AF65-F5344CB8AC3E}">
        <p14:creationId xmlns:p14="http://schemas.microsoft.com/office/powerpoint/2010/main" val="3531640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pPr algn="ctr"/>
            <a:r>
              <a:rPr lang="ru-RU" dirty="0" smtClean="0"/>
              <a:t>Первые художники-иллюстраторы</a:t>
            </a:r>
            <a:endParaRPr lang="ru-RU"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339752" y="3971750"/>
            <a:ext cx="2020926" cy="2620888"/>
          </a:xfrm>
        </p:spPr>
      </p:pic>
      <p:sp>
        <p:nvSpPr>
          <p:cNvPr id="4" name="Объект 3"/>
          <p:cNvSpPr>
            <a:spLocks noGrp="1"/>
          </p:cNvSpPr>
          <p:nvPr>
            <p:ph sz="half" idx="2"/>
          </p:nvPr>
        </p:nvSpPr>
        <p:spPr>
          <a:xfrm>
            <a:off x="4775385" y="1600200"/>
            <a:ext cx="3911415" cy="4525963"/>
          </a:xfrm>
        </p:spPr>
        <p:txBody>
          <a:bodyPr>
            <a:normAutofit fontScale="70000" lnSpcReduction="20000"/>
          </a:bodyPr>
          <a:lstStyle/>
          <a:p>
            <a:pPr algn="ctr"/>
            <a:r>
              <a:rPr lang="ru-RU" dirty="0"/>
              <a:t>Сначала книгу иллюстрировали три разных советских художника. Первые два издания были подготовлены московскими издательствами «Советская Россия» (1967 и 1987), «Детская литература» (1973) и оформлены художниками Никой </a:t>
            </a:r>
            <a:r>
              <a:rPr lang="ru-RU" dirty="0" err="1"/>
              <a:t>Гольц</a:t>
            </a:r>
            <a:r>
              <a:rPr lang="ru-RU" dirty="0"/>
              <a:t> и Виктором Пивоваровым. Затем появилась книга ленинградского издательства «Художник РСФСР» (1989), где рисунки выполнил знаменитый иллюстратор Алексей Дмитриевич </a:t>
            </a:r>
            <a:r>
              <a:rPr lang="ru-RU" dirty="0" err="1"/>
              <a:t>Рейпольский</a:t>
            </a:r>
            <a:r>
              <a:rPr lang="ru-RU" dirty="0"/>
              <a:t>. </a:t>
            </a:r>
          </a:p>
        </p:txBody>
      </p:sp>
      <p:pic>
        <p:nvPicPr>
          <p:cNvPr id="1026" name="Picture 2" descr="C:\Users\Lenovo\Pictures\Черная курица\Н. Гольц.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157" y="2060848"/>
            <a:ext cx="2023178" cy="287209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enovo\Pictures\Черная курица\1586472_9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7335" y="1124744"/>
            <a:ext cx="2178050" cy="2852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949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1138138"/>
          </a:xfrm>
        </p:spPr>
        <p:txBody>
          <a:bodyPr>
            <a:noAutofit/>
          </a:bodyPr>
          <a:lstStyle/>
          <a:p>
            <a:pPr algn="ctr"/>
            <a:r>
              <a:rPr lang="ru-RU" sz="2400" dirty="0"/>
              <a:t>С</a:t>
            </a:r>
            <a:r>
              <a:rPr lang="ru-RU" sz="2400" dirty="0" smtClean="0"/>
              <a:t>очетание </a:t>
            </a:r>
            <a:r>
              <a:rPr lang="ru-RU" sz="2400" dirty="0"/>
              <a:t>текста и рисунков помогает ярче представить происходящие события в жизни девятилетнего Алёши.</a:t>
            </a:r>
          </a:p>
        </p:txBody>
      </p:sp>
      <p:sp>
        <p:nvSpPr>
          <p:cNvPr id="6" name="Объект 5"/>
          <p:cNvSpPr>
            <a:spLocks noGrp="1"/>
          </p:cNvSpPr>
          <p:nvPr>
            <p:ph idx="1"/>
          </p:nvPr>
        </p:nvSpPr>
        <p:spPr>
          <a:xfrm>
            <a:off x="457200" y="1412776"/>
            <a:ext cx="8229600" cy="4713387"/>
          </a:xfrm>
        </p:spPr>
        <p:txBody>
          <a:bodyPr>
            <a:normAutofit fontScale="92500" lnSpcReduction="20000"/>
          </a:bodyPr>
          <a:lstStyle/>
          <a:p>
            <a:endParaRPr lang="ru-RU" dirty="0" smtClean="0"/>
          </a:p>
          <a:p>
            <a:r>
              <a:rPr lang="ru-RU" dirty="0" smtClean="0"/>
              <a:t>Иллюстрации А.Д. </a:t>
            </a:r>
            <a:r>
              <a:rPr lang="ru-RU" dirty="0" err="1" smtClean="0"/>
              <a:t>Рейпольского</a:t>
            </a:r>
            <a:r>
              <a:rPr lang="ru-RU" dirty="0" smtClean="0"/>
              <a:t>, выполненные акварелью, пропитаны любовью дяди к своему племяннику фантазеру. Еще они замечательно передают атмосферу зимы приморского города на Неве.</a:t>
            </a:r>
          </a:p>
          <a:p>
            <a:r>
              <a:rPr lang="ru-RU" dirty="0" smtClean="0"/>
              <a:t>Работы художника В. Пивоварова – это сложная мозаика цвета и форм, они, как нельзя лучше, передают мир детской фантазии.</a:t>
            </a:r>
          </a:p>
          <a:p>
            <a:r>
              <a:rPr lang="ru-RU" dirty="0" smtClean="0"/>
              <a:t>Как </a:t>
            </a:r>
            <a:r>
              <a:rPr lang="ru-RU" dirty="0"/>
              <a:t>признавалась художница Ника </a:t>
            </a:r>
            <a:r>
              <a:rPr lang="ru-RU" dirty="0" err="1"/>
              <a:t>Гольц</a:t>
            </a:r>
            <a:r>
              <a:rPr lang="ru-RU" dirty="0"/>
              <a:t>, книга Погорельского была самой большой её гордостью: «Эту сказку не издавали в Советском Союзе после войны и тем более не иллюстрировали. Она была забыта. Я убедила издательство её напечатать. Так «Чёрная курица» получила вторую жизнь. Уже после </a:t>
            </a:r>
            <a:r>
              <a:rPr lang="ru-RU" dirty="0" smtClean="0"/>
              <a:t>её </a:t>
            </a:r>
            <a:r>
              <a:rPr lang="ru-RU" dirty="0"/>
              <a:t>издавали с иллюстрациями многих других художников, но первая была моя!» Речь идёт об издании 1967 года, когда повесть Погорельского впервые вышла отдельной книгой</a:t>
            </a:r>
            <a:r>
              <a:rPr lang="ru-RU" dirty="0" smtClean="0"/>
              <a:t>.</a:t>
            </a:r>
          </a:p>
          <a:p>
            <a:endParaRPr lang="ru-RU" dirty="0"/>
          </a:p>
        </p:txBody>
      </p:sp>
    </p:spTree>
    <p:extLst>
      <p:ext uri="{BB962C8B-B14F-4D97-AF65-F5344CB8AC3E}">
        <p14:creationId xmlns:p14="http://schemas.microsoft.com/office/powerpoint/2010/main" val="3665166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224136"/>
          </a:xfrm>
        </p:spPr>
        <p:txBody>
          <a:bodyPr>
            <a:noAutofit/>
          </a:bodyPr>
          <a:lstStyle/>
          <a:p>
            <a:pPr algn="ctr"/>
            <a:r>
              <a:rPr lang="ru-RU" sz="2800" dirty="0" smtClean="0"/>
              <a:t>Давайте рассмотрим некоторые иллюстрации к сказке, следуя ее причудливо-фантастическому сюжету.</a:t>
            </a:r>
            <a:endParaRPr lang="ru-RU" sz="28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55776" y="1988840"/>
            <a:ext cx="3764629" cy="4320480"/>
          </a:xfrm>
        </p:spPr>
      </p:pic>
    </p:spTree>
    <p:extLst>
      <p:ext uri="{BB962C8B-B14F-4D97-AF65-F5344CB8AC3E}">
        <p14:creationId xmlns:p14="http://schemas.microsoft.com/office/powerpoint/2010/main" val="431800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274638"/>
            <a:ext cx="8229600" cy="1574200"/>
          </a:xfrm>
        </p:spPr>
        <p:txBody>
          <a:bodyPr>
            <a:normAutofit/>
          </a:bodyPr>
          <a:lstStyle/>
          <a:p>
            <a:pPr algn="ctr"/>
            <a:r>
              <a:rPr lang="ru-RU" sz="2400" dirty="0"/>
              <a:t>Дом, которого теперь - как уже вам сказывал - вы не найдете, был о двух этажах, крытый голландскими черепицами. Крыльцо, по которому в него входили, было деревянное и выдавалось на улицу...</a:t>
            </a:r>
          </a:p>
        </p:txBody>
      </p:sp>
      <p:sp>
        <p:nvSpPr>
          <p:cNvPr id="8" name="Объект 7"/>
          <p:cNvSpPr>
            <a:spLocks noGrp="1"/>
          </p:cNvSpPr>
          <p:nvPr>
            <p:ph idx="1"/>
          </p:nvPr>
        </p:nvSpPr>
        <p:spPr>
          <a:xfrm>
            <a:off x="2267744" y="2996953"/>
            <a:ext cx="5184576" cy="2736304"/>
          </a:xfrm>
        </p:spPr>
        <p:txBody>
          <a:bodyPr/>
          <a:lstStyle/>
          <a:p>
            <a:endParaRPr lang="ru-RU"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830" t="10486" r="12201" b="55772"/>
          <a:stretch/>
        </p:blipFill>
        <p:spPr bwMode="auto">
          <a:xfrm>
            <a:off x="611560" y="1848838"/>
            <a:ext cx="7923379"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8034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645630"/>
          </a:xfrm>
        </p:spPr>
        <p:txBody>
          <a:bodyPr>
            <a:normAutofit fontScale="90000"/>
          </a:bodyPr>
          <a:lstStyle/>
          <a:p>
            <a:pPr algn="ctr"/>
            <a:r>
              <a:rPr lang="ru-RU" sz="2700" dirty="0"/>
              <a:t>Алеша горько чувствовал свое одиночество. По воскресеньям и праздникам он весь день оставался один, и тогда единственным утешением его было чтение книг, которые учитель позволял ему брать из небольшой своей библиотеки</a:t>
            </a:r>
            <a:r>
              <a:rPr lang="ru-RU" sz="2400" dirty="0"/>
              <a:t>.</a:t>
            </a:r>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9551" y="1988839"/>
            <a:ext cx="3836679" cy="4528539"/>
          </a:xfrm>
        </p:spPr>
      </p:pic>
      <p:sp>
        <p:nvSpPr>
          <p:cNvPr id="4" name="Объект 3"/>
          <p:cNvSpPr>
            <a:spLocks noGrp="1"/>
          </p:cNvSpPr>
          <p:nvPr>
            <p:ph sz="half" idx="2"/>
          </p:nvPr>
        </p:nvSpPr>
        <p:spPr>
          <a:xfrm>
            <a:off x="6084168" y="3645025"/>
            <a:ext cx="1728192" cy="2088232"/>
          </a:xfrm>
        </p:spPr>
        <p:txBody>
          <a:bodyPr/>
          <a:lstStyle/>
          <a:p>
            <a:endParaRPr lang="ru-RU"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5962"/>
          <a:stretch/>
        </p:blipFill>
        <p:spPr bwMode="auto">
          <a:xfrm>
            <a:off x="4860032" y="1978286"/>
            <a:ext cx="3708450" cy="4539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236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4008" y="548680"/>
            <a:ext cx="4042792" cy="5472608"/>
          </a:xfrm>
        </p:spPr>
        <p:txBody>
          <a:bodyPr>
            <a:normAutofit/>
          </a:bodyPr>
          <a:lstStyle/>
          <a:p>
            <a:pPr algn="just"/>
            <a:r>
              <a:rPr lang="ru-RU" sz="2400" dirty="0" smtClean="0"/>
              <a:t>Итак, </a:t>
            </a:r>
            <a:r>
              <a:rPr lang="ru-RU" sz="2400" dirty="0"/>
              <a:t>Алеша, будучи еще в десятилетнем возрасте, знал уже наизусть деяния славнейших рыцарей, по крайней мере так, как они описаны были в романах. Любимое его занятие в длинные зимние вечера, по воскресеньям и другим праздничным дням, было мысленно переноситься в старинные, давно прошедшие веки...</a:t>
            </a:r>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052736"/>
            <a:ext cx="3952073" cy="5098175"/>
          </a:xfrm>
        </p:spPr>
      </p:pic>
    </p:spTree>
    <p:extLst>
      <p:ext uri="{BB962C8B-B14F-4D97-AF65-F5344CB8AC3E}">
        <p14:creationId xmlns:p14="http://schemas.microsoft.com/office/powerpoint/2010/main" val="78550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Паркет">
  <a:themeElements>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10.xml><?xml version="1.0" encoding="utf-8"?>
<a:theme xmlns:a="http://schemas.openxmlformats.org/drawingml/2006/main" name="9_Паркет">
  <a:themeElements>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11.xml><?xml version="1.0" encoding="utf-8"?>
<a:theme xmlns:a="http://schemas.openxmlformats.org/drawingml/2006/main" name="10_Паркет">
  <a:themeElements>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12.xml><?xml version="1.0" encoding="utf-8"?>
<a:theme xmlns:a="http://schemas.openxmlformats.org/drawingml/2006/main" name="11_Паркет">
  <a:themeElements>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13.xml><?xml version="1.0" encoding="utf-8"?>
<a:theme xmlns:a="http://schemas.openxmlformats.org/drawingml/2006/main" name="12_Паркет">
  <a:themeElements>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14.xml><?xml version="1.0" encoding="utf-8"?>
<a:theme xmlns:a="http://schemas.openxmlformats.org/drawingml/2006/main" name="13_Паркет">
  <a:themeElements>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15.xml><?xml version="1.0" encoding="utf-8"?>
<a:theme xmlns:a="http://schemas.openxmlformats.org/drawingml/2006/main" name="14_Паркет">
  <a:themeElements>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16.xml><?xml version="1.0" encoding="utf-8"?>
<a:theme xmlns:a="http://schemas.openxmlformats.org/drawingml/2006/main" name="15_Паркет">
  <a:themeElements>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1_Паркет">
  <a:themeElements>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3.xml><?xml version="1.0" encoding="utf-8"?>
<a:theme xmlns:a="http://schemas.openxmlformats.org/drawingml/2006/main" name="2_Паркет">
  <a:themeElements>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4.xml><?xml version="1.0" encoding="utf-8"?>
<a:theme xmlns:a="http://schemas.openxmlformats.org/drawingml/2006/main" name="3_Паркет">
  <a:themeElements>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5.xml><?xml version="1.0" encoding="utf-8"?>
<a:theme xmlns:a="http://schemas.openxmlformats.org/drawingml/2006/main" name="4_Паркет">
  <a:themeElements>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6.xml><?xml version="1.0" encoding="utf-8"?>
<a:theme xmlns:a="http://schemas.openxmlformats.org/drawingml/2006/main" name="5_Паркет">
  <a:themeElements>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7.xml><?xml version="1.0" encoding="utf-8"?>
<a:theme xmlns:a="http://schemas.openxmlformats.org/drawingml/2006/main" name="6_Паркет">
  <a:themeElements>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8.xml><?xml version="1.0" encoding="utf-8"?>
<a:theme xmlns:a="http://schemas.openxmlformats.org/drawingml/2006/main" name="7_Паркет">
  <a:themeElements>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9.xml><?xml version="1.0" encoding="utf-8"?>
<a:theme xmlns:a="http://schemas.openxmlformats.org/drawingml/2006/main" name="8_Паркет">
  <a:themeElements>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932</Words>
  <Application>Microsoft Office PowerPoint</Application>
  <PresentationFormat>Экран (4:3)</PresentationFormat>
  <Paragraphs>23</Paragraphs>
  <Slides>16</Slides>
  <Notes>0</Notes>
  <HiddenSlides>0</HiddenSlides>
  <MMClips>0</MMClips>
  <ScaleCrop>false</ScaleCrop>
  <HeadingPairs>
    <vt:vector size="4" baseType="variant">
      <vt:variant>
        <vt:lpstr>Тема</vt:lpstr>
      </vt:variant>
      <vt:variant>
        <vt:i4>16</vt:i4>
      </vt:variant>
      <vt:variant>
        <vt:lpstr>Заголовки слайдов</vt:lpstr>
      </vt:variant>
      <vt:variant>
        <vt:i4>16</vt:i4>
      </vt:variant>
    </vt:vector>
  </HeadingPairs>
  <TitlesOfParts>
    <vt:vector size="32" baseType="lpstr">
      <vt:lpstr>Паркет</vt:lpstr>
      <vt:lpstr>1_Паркет</vt:lpstr>
      <vt:lpstr>2_Паркет</vt:lpstr>
      <vt:lpstr>3_Паркет</vt:lpstr>
      <vt:lpstr>4_Паркет</vt:lpstr>
      <vt:lpstr>5_Паркет</vt:lpstr>
      <vt:lpstr>6_Паркет</vt:lpstr>
      <vt:lpstr>7_Паркет</vt:lpstr>
      <vt:lpstr>8_Паркет</vt:lpstr>
      <vt:lpstr>9_Паркет</vt:lpstr>
      <vt:lpstr>10_Паркет</vt:lpstr>
      <vt:lpstr>11_Паркет</vt:lpstr>
      <vt:lpstr>12_Паркет</vt:lpstr>
      <vt:lpstr>13_Паркет</vt:lpstr>
      <vt:lpstr>14_Паркет</vt:lpstr>
      <vt:lpstr>15_Паркет</vt:lpstr>
      <vt:lpstr>Иллюстрации к сказке А. Погорельского «Черная курица, или Подземные жители»</vt:lpstr>
      <vt:lpstr>Алексей Алексеевич Перовский (Антоний Погорельский) 1787-1836</vt:lpstr>
      <vt:lpstr>Алексей Алексеевич Перовский опубликовал сказочную повесть «Чёрная курица, или Подземные жители»  в 1829 году, и с тех пор книга нисколько не устарела и продолжает жить дальше.</vt:lpstr>
      <vt:lpstr>Первые художники-иллюстраторы</vt:lpstr>
      <vt:lpstr>Сочетание текста и рисунков помогает ярче представить происходящие события в жизни девятилетнего Алёши.</vt:lpstr>
      <vt:lpstr>Давайте рассмотрим некоторые иллюстрации к сказке, следуя ее причудливо-фантастическому сюжету.</vt:lpstr>
      <vt:lpstr>Дом, которого теперь - как уже вам сказывал - вы не найдете, был о двух этажах, крытый голландскими черепицами. Крыльцо, по которому в него входили, было деревянное и выдавалось на улицу...</vt:lpstr>
      <vt:lpstr>Алеша горько чувствовал свое одиночество. По воскресеньям и праздникам он весь день оставался один, и тогда единственным утешением его было чтение книг, которые учитель позволял ему брать из небольшой своей библиотеки.</vt:lpstr>
      <vt:lpstr>Итак, Алеша, будучи еще в десятилетнем возрасте, знал уже наизусть деяния славнейших рыцарей, по крайней мере так, как они описаны были в романах. Любимое его занятие в длинные зимние вечера, по воскресеньям и другим праздничным дням, было мысленно переноситься в старинные, давно прошедшие веки...</vt:lpstr>
      <vt:lpstr>Всякий раз, когда позволяли ему в часы отдохновения играть на дворе, первое движение его было - подбегать к забору. Тут он становился на цыпочки и пристально смотрел в круглые дырочки, которыми усеян был забор.</vt:lpstr>
      <vt:lpstr>Потом принялся за супругу его, напомадил и напудрил у ней локоны и шиньон и взгромоздил на ее голове целую оранжерею разных цветов, между которыми блистали искусным образом помещенные два бриллиантовые перстня, когда-то подаренные мужу ее родителями учеников. По окончании головного убора, накинула она на себя старый изношенный салоп и отправилась хлопотать по хозяйству, наблюдая притом строго, чтоб как-нибудь не испортилась прическа; и для того сама она не входила в кухню, а давала приказания свои кухарке, стоя в дверях. В необходимых же случаях посылала туда мужа своего, у которого прическа не так была  высока.</vt:lpstr>
      <vt:lpstr>Алешу позвали вверх, надели на него рубашку с круглым воротником и батистовыми манжетами с мелкими складками, белые шароварцы и широкий шелковый голубой кушак. Длинные русые волосы, висевшие у него почти до пояса, хорошенько расчесали, разделили на две ровные части и переложили наперед по обе стороны груди.</vt:lpstr>
      <vt:lpstr>Алеша никак не мог долее оставаться на своем месте... он, громко всхлипывая, побежал к кухарке и бросился к ней на шею в ту самую минуту, как она поймала уже Чернушку за крыло.</vt:lpstr>
      <vt:lpstr>Когда вошел он в гостиную, Алеша еще более удивился, увидев, что, несмотря на простой серый фрак, бывший на директоре вместо блестящих лат, все обращались с ним необыкновенно почтительно.</vt:lpstr>
      <vt:lpstr>Тут она закудахтала странным голосом, и вдруг откуда ни взялись маленькие свечки в серебряных шандалах, не больше как с Алешин маленький пальчик. Шандалы эти очутились на полу, на стульях, на окнах, даже на рукомойнике, и в комнате сделалось так светло, как будто днем.</vt:lpstr>
      <vt:lpstr>Тут только Алеша заметил, что подле попугая стояла кровать с белыми кисейными занавесками, сквозь которые он мог различить старушку, лежащую с закрытыми глазами: она показалась ему как будто восковая. В другом углу стояла такая же точно кровать, где спала другая старушка, а подле нее сидела серая кошка и умывалась передними лапами.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Lenovo</dc:creator>
  <cp:lastModifiedBy>Lenovo</cp:lastModifiedBy>
  <cp:revision>5</cp:revision>
  <dcterms:created xsi:type="dcterms:W3CDTF">2019-06-13T06:38:01Z</dcterms:created>
  <dcterms:modified xsi:type="dcterms:W3CDTF">2019-06-26T01:21:48Z</dcterms:modified>
</cp:coreProperties>
</file>