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410" y="-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22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14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67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71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231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55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85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10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578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60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710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73544-E64D-49B0-B392-B7E63518200A}" type="datetimeFigureOut">
              <a:rPr lang="ru-RU" smtClean="0"/>
              <a:t>23.04.2014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FE0DE-63C9-45D4-910E-03422183D7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96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87" y="683568"/>
            <a:ext cx="6443657" cy="479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645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46" y="81918"/>
            <a:ext cx="3322533" cy="247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684" y="81918"/>
            <a:ext cx="3322533" cy="247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9" y="2911558"/>
            <a:ext cx="3322533" cy="247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816" y="5652120"/>
            <a:ext cx="3322533" cy="247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467" y="2893418"/>
            <a:ext cx="3322533" cy="247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835" y="5652120"/>
            <a:ext cx="3322533" cy="247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94335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Беленкова</dc:creator>
  <cp:lastModifiedBy>Беленкова</cp:lastModifiedBy>
  <cp:revision>3</cp:revision>
  <dcterms:created xsi:type="dcterms:W3CDTF">2014-04-23T14:45:53Z</dcterms:created>
  <dcterms:modified xsi:type="dcterms:W3CDTF">2014-04-23T15:41:19Z</dcterms:modified>
</cp:coreProperties>
</file>