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96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48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86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99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93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8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75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C550E-EF21-4065-8FF4-05EFB57C8AE8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062C7-79BC-47D9-BEB8-864B8CAB9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4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7280" y="966651"/>
            <a:ext cx="97060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68 ex. 5 – Revise the words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Повторите слова)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p. 71 ex. 3 – Read the text with the new words and match its parts with the titles.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 с новыми словами, подберите заголовки)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99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0343" y="483326"/>
            <a:ext cx="87985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the exercise book.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откройте тетради)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an exercise.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пишем полностью.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изученные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вами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Будте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внимательнее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глаголами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Sounds, pronounce, prefer, air, follow, maybe, such, need, speech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The __________ of music were very loud.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Alice says she ________ travelling by sea.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We could not understand his ________ at all.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«He knows the way,» said Tom. «______ him.»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People travel by _______ faster than by car or by sea.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How do we ___________ the word bright?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Do we _______ any butter to make the pie?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Have you ever seen _______ beautiful birds?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_________ they will come later, but I am not sure.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153" y="849086"/>
            <a:ext cx="1062010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two confusable words.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Выучите два слова, которые следует различать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слова в словарь.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(dictionaries)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словарь, словари.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книга, которая представляет слова по алфавиту от А до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их значением.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Vocabulary (vocabularies)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1) словарный состав. (все слова в языке)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2) Список слов. Тетрадь – словарь (письменный)</a:t>
            </a:r>
          </a:p>
          <a:p>
            <a:pPr marL="342900" indent="-342900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3) Словарный запас человека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83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294</Words>
  <Application>Microsoft Office PowerPoint</Application>
  <PresentationFormat>Широкоэкранный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mihail ardamakov</dc:creator>
  <cp:lastModifiedBy>mihail ardamakov</cp:lastModifiedBy>
  <cp:revision>2</cp:revision>
  <dcterms:created xsi:type="dcterms:W3CDTF">2020-11-08T17:15:45Z</dcterms:created>
  <dcterms:modified xsi:type="dcterms:W3CDTF">2020-11-08T17:24:32Z</dcterms:modified>
</cp:coreProperties>
</file>