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8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03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65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04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5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8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5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5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6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7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7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4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3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502220-C302-40FD-950E-089199029A5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46BD2-726B-49EC-83B2-9E6FED27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36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up/datas/80318/011.jpg" TargetMode="External"/><Relationship Id="rId7" Type="http://schemas.openxmlformats.org/officeDocument/2006/relationships/hyperlink" Target="http://www.soloby.ru/465431/&#1087;&#1088;&#1077;&#1076;&#1085;&#1072;&#1079;&#1085;&#1072;&#1095;&#1077;&#1085;&#1086;-&#1088;&#1077;&#1075;&#1091;&#1083;&#1080;&#1088;&#1086;&#1074;&#1072;&#1085;&#1080;&#1077;-&#1076;&#1086;&#1088;&#1086;&#1078;&#1085;&#1086;&#1075;&#1086;-&#1076;&#1074;&#1080;&#1078;&#1077;&#1085;&#1080;&#1103;-&#1086;&#1089;&#1091;&#1097;&#1077;&#1089;&#1090;&#1074;&#1083;&#1103;&#1077;&#1090;&#1089;&#1103;" TargetMode="External"/><Relationship Id="rId2" Type="http://schemas.openxmlformats.org/officeDocument/2006/relationships/hyperlink" Target="http://900igr.net/up/datas/120429/02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nanija.site/obshtestvoznanie/20225663.html" TargetMode="External"/><Relationship Id="rId5" Type="http://schemas.openxmlformats.org/officeDocument/2006/relationships/hyperlink" Target="http://www.soloby.ru/1086219/&#1073;&#1077;&#1079;&#1086;&#1087;&#1072;&#1089;&#1085;&#1086;&#1089;&#1090;&#1080;-&#1085;&#1077;&#1086;&#1073;&#1093;&#1086;&#1076;&#1080;&#1084;&#1086;-&#1089;&#1086;&#1073;&#1083;&#1102;&#1076;&#1072;&#1090;&#1100;-&#1087;&#1072;&#1089;&#1089;&#1072;&#1078;&#1080;&#1088;&#1091;-&#1091;&#1095;&#1072;&#1089;&#1090;&#1085;&#1080;&#1082;&#1072;&#1084;" TargetMode="External"/><Relationship Id="rId4" Type="http://schemas.openxmlformats.org/officeDocument/2006/relationships/hyperlink" Target="https://ds02.infourok.ru/uploads/ex/0eef/0001e3ae-fea9c0ae/3/img3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«Дорога и ее составные части»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Выполнил: ученик 8 класса</a:t>
            </a:r>
          </a:p>
          <a:p>
            <a:pPr algn="r"/>
            <a:r>
              <a:rPr lang="ru-RU" dirty="0" smtClean="0"/>
              <a:t>Лобастов </a:t>
            </a:r>
            <a:r>
              <a:rPr lang="ru-RU" dirty="0" err="1" smtClean="0"/>
              <a:t>даниил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8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Для чего предназначено регулирование дорожного движения и при помощи чего оно осуществляется?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Для обеспечения безопасности на улицах и дорогах осуществляется регулирование дорожного движения – управление потоком движения транспорта и пешеходов. Дорожное движение регулируют дорожная разметка, дорожные знаки, светофоры и регулировщики.</a:t>
            </a:r>
          </a:p>
        </p:txBody>
      </p:sp>
    </p:spTree>
    <p:extLst>
      <p:ext uri="{BB962C8B-B14F-4D97-AF65-F5344CB8AC3E}">
        <p14:creationId xmlns:p14="http://schemas.microsoft.com/office/powerpoint/2010/main" val="2219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Для чего предназначено регулирование дорожного движения и при помощи чего оно осуществляется?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8" y="2052638"/>
            <a:ext cx="7474857" cy="4362676"/>
          </a:xfrm>
        </p:spPr>
      </p:pic>
    </p:spTree>
    <p:extLst>
      <p:ext uri="{BB962C8B-B14F-4D97-AF65-F5344CB8AC3E}">
        <p14:creationId xmlns:p14="http://schemas.microsoft.com/office/powerpoint/2010/main" val="33858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Кто является участниками дорожного движения и какие общие обязанности определены пешеходу и пассажиру?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Участники дорожного движения — это водители и пассажиры транспортных средств и пешеходы. Каждый водитель может сам оказаться в роли пешехода и пассажира. При этом он должен строго соблюдать соответствующие Правила движения, своим поведением показывая пример дисциплинированности</a:t>
            </a:r>
            <a:r>
              <a:rPr lang="ru-RU" dirty="0" smtClean="0"/>
              <a:t>. Основное </a:t>
            </a:r>
            <a:r>
              <a:rPr lang="ru-RU" dirty="0"/>
              <a:t>правило пешеходов - на всех участках улиц и дорог, где имеются тротуары или пешеходные дорожки, следует идти только по этим пешеходным дорожкам. Участникам дорожного движения запрещается загрязнять и повреждать дороги, приводить в негодность и самовольно устанавливать (снимать) дорожные знаки, светофоры, другие технические средства, загораживать дороги и оставлять на них предметы, мешающие движению. Ожидать общественный транспорт или автомобиль-такси следует только - на тротуаре (обочине) или на специальной посадочной площадке и ни в коем случае не выходить на проезжую часть</a:t>
            </a:r>
            <a:r>
              <a:rPr lang="ru-RU" dirty="0" smtClean="0"/>
              <a:t>. Входить </a:t>
            </a:r>
            <a:r>
              <a:rPr lang="ru-RU" dirty="0"/>
              <a:t>и выходить из транспортных средств можно только при их полной остановке. Нельзя- препятствовать закрытию дверей или открывать их до полной остановки транспортного средства. Пассажиры не должны отвлекать водителя от управления транспортным средством разговорами или другими действиями.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68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Кто является участниками дорожного движения и какие общие обязанности определены пешеходу и пассажиру?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36" y="2052637"/>
            <a:ext cx="7518399" cy="4514417"/>
          </a:xfrm>
        </p:spPr>
      </p:pic>
    </p:spTree>
    <p:extLst>
      <p:ext uri="{BB962C8B-B14F-4D97-AF65-F5344CB8AC3E}">
        <p14:creationId xmlns:p14="http://schemas.microsoft.com/office/powerpoint/2010/main" val="380604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Какие меры безопасности необходимо соблюдать пешеходу и пассажиру как участникам дорожного движения?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Основные обязанности пешеходов</a:t>
            </a:r>
          </a:p>
          <a:p>
            <a:pPr marL="0" indent="0">
              <a:buNone/>
            </a:pPr>
            <a:r>
              <a:rPr lang="ru-RU" dirty="0"/>
              <a:t>•    Пешеходы должны двигаться по тротуарам или пешеходным дорожкам, а при их отсутствии - по обочинам.</a:t>
            </a:r>
          </a:p>
          <a:p>
            <a:pPr marL="0" indent="0">
              <a:buNone/>
            </a:pPr>
            <a:r>
              <a:rPr lang="ru-RU" dirty="0"/>
              <a:t>•    По загородной дороге пешеходы должны идти навстречу движению транспортных средств.</a:t>
            </a:r>
          </a:p>
          <a:p>
            <a:pPr marL="0" indent="0">
              <a:buNone/>
            </a:pPr>
            <a:r>
              <a:rPr lang="ru-RU" dirty="0"/>
              <a:t>•    Проезжую часть дороги пешеходы могут пересекать по пешеходным переходам, а при их отсутствии — на перекрёстках по линии тротуаров или обочин.</a:t>
            </a:r>
          </a:p>
          <a:p>
            <a:pPr marL="0" indent="0">
              <a:buNone/>
            </a:pPr>
            <a:r>
              <a:rPr lang="ru-RU" dirty="0"/>
              <a:t>•    При отсутствии пешеходного перехода или перекрёстка пешеходам разрешается переходить дорогу под прямым углом к краю проезжей части.</a:t>
            </a:r>
          </a:p>
          <a:p>
            <a:pPr marL="0" indent="0">
              <a:buNone/>
            </a:pPr>
            <a:r>
              <a:rPr lang="ru-RU" dirty="0"/>
              <a:t>•    Выйдя на проезжую часть, пешеходы не должны задерживаться или останавливаться, если это не связано с обеспечением безопасного движения.</a:t>
            </a:r>
          </a:p>
          <a:p>
            <a:pPr marL="0" indent="0">
              <a:buNone/>
            </a:pPr>
            <a:r>
              <a:rPr lang="ru-RU" dirty="0"/>
              <a:t>Основные обязанности пассажиров:</a:t>
            </a:r>
          </a:p>
          <a:p>
            <a:pPr marL="0" indent="0">
              <a:buNone/>
            </a:pPr>
            <a:r>
              <a:rPr lang="ru-RU" dirty="0"/>
              <a:t>В соответствии с требованиями Правил дорожного движения пассажиры обязаны при поездке на транспортном средстве, оборудованном ремнями безопасности, быть пристёгнутыми ими, а при поездке на мотоцикле быть в застёгнутом мотошлеме.</a:t>
            </a:r>
          </a:p>
        </p:txBody>
      </p:sp>
    </p:spTree>
    <p:extLst>
      <p:ext uri="{BB962C8B-B14F-4D97-AF65-F5344CB8AC3E}">
        <p14:creationId xmlns:p14="http://schemas.microsoft.com/office/powerpoint/2010/main" val="199280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Какие меры безопасности необходимо соблюдать пешеходу и пассажиру как участникам дорожного движения?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09" y="2052637"/>
            <a:ext cx="7047346" cy="4477471"/>
          </a:xfrm>
        </p:spPr>
      </p:pic>
    </p:spTree>
    <p:extLst>
      <p:ext uri="{BB962C8B-B14F-4D97-AF65-F5344CB8AC3E}">
        <p14:creationId xmlns:p14="http://schemas.microsoft.com/office/powerpoint/2010/main" val="53746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на материалы которые были использованы: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900igr.net/up/datas/120429/026.jpg</a:t>
            </a:r>
            <a:endParaRPr lang="ru-RU" dirty="0" smtClean="0"/>
          </a:p>
          <a:p>
            <a:pPr marL="0" indent="0">
              <a:buNone/>
            </a:pP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900igr.net/up/datas/80318/011.jpg</a:t>
            </a:r>
            <a:endParaRPr lang="ru-RU" dirty="0" smtClean="0"/>
          </a:p>
          <a:p>
            <a:pPr marL="0" indent="0">
              <a:buNone/>
            </a:pPr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ds02.infourok.ru/uploads/ex/0eef/0001e3ae-fea9c0ae/3/img33.jpg</a:t>
            </a:r>
            <a:endParaRPr lang="ru-RU" dirty="0" smtClean="0"/>
          </a:p>
          <a:p>
            <a:pPr marL="0" indent="0">
              <a:buNone/>
            </a:pPr>
            <a:r>
              <a:rPr lang="de-DE" dirty="0">
                <a:hlinkClick r:id="rId5"/>
              </a:rPr>
              <a:t>http://www.soloby.ru/1086219/</a:t>
            </a:r>
            <a:r>
              <a:rPr lang="ru-RU" dirty="0" smtClean="0">
                <a:hlinkClick r:id="rId5"/>
              </a:rPr>
              <a:t>безопасности-необходимо-соблюдать-пассажиру-участникам</a:t>
            </a:r>
            <a:endParaRPr lang="ru-RU" dirty="0" smtClean="0"/>
          </a:p>
          <a:p>
            <a:pPr marL="0" indent="0">
              <a:buNone/>
            </a:pPr>
            <a:r>
              <a:rPr lang="de-DE" dirty="0">
                <a:hlinkClick r:id="rId6"/>
              </a:rPr>
              <a:t>https://</a:t>
            </a:r>
            <a:r>
              <a:rPr lang="de-DE" dirty="0" smtClean="0">
                <a:hlinkClick r:id="rId6"/>
              </a:rPr>
              <a:t>znanija.site/obshtestvoznanie/20225663.html</a:t>
            </a:r>
            <a:endParaRPr lang="ru-RU" dirty="0" smtClean="0"/>
          </a:p>
          <a:p>
            <a:pPr marL="0" indent="0">
              <a:buNone/>
            </a:pPr>
            <a:r>
              <a:rPr lang="de-DE" dirty="0">
                <a:hlinkClick r:id="rId7"/>
              </a:rPr>
              <a:t>http://www.soloby.ru/465431/</a:t>
            </a:r>
            <a:r>
              <a:rPr lang="ru-RU" smtClean="0">
                <a:hlinkClick r:id="rId7"/>
              </a:rPr>
              <a:t>предназначено-регулирование-дорожного-движения-осуществляется</a:t>
            </a:r>
            <a:endParaRPr lang="ru-RU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670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462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«Дорога и ее составные части»</vt:lpstr>
      <vt:lpstr>Для чего предназначено регулирование дорожного движения и при помощи чего оно осуществляется?</vt:lpstr>
      <vt:lpstr>Для чего предназначено регулирование дорожного движения и при помощи чего оно осуществляется?</vt:lpstr>
      <vt:lpstr>Кто является участниками дорожного движения и какие общие обязанности определены пешеходу и пассажиру?</vt:lpstr>
      <vt:lpstr>Кто является участниками дорожного движения и какие общие обязанности определены пешеходу и пассажиру?</vt:lpstr>
      <vt:lpstr>Какие меры безопасности необходимо соблюдать пешеходу и пассажиру как участникам дорожного движения?</vt:lpstr>
      <vt:lpstr>Какие меры безопасности необходимо соблюдать пешеходу и пассажиру как участникам дорожного движения?</vt:lpstr>
      <vt:lpstr>Ссылки на материалы которые были использованы: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«Дорога и ее составные части»</dc:title>
  <dc:creator>Даниил Лобастов</dc:creator>
  <cp:lastModifiedBy>Даниил Лобастов</cp:lastModifiedBy>
  <cp:revision>2</cp:revision>
  <dcterms:created xsi:type="dcterms:W3CDTF">2021-03-16T15:44:40Z</dcterms:created>
  <dcterms:modified xsi:type="dcterms:W3CDTF">2021-03-16T16:01:53Z</dcterms:modified>
</cp:coreProperties>
</file>