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3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7B1A-DD72-4838-AE15-AD3C47D8430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3DC7-E31D-46F7-8B75-BBA920D91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652120" y="2924944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formoza\Desktop\фото ТАФИНЦЕВ\IMG_416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</a:blip>
          <a:srcRect l="25588" r="25588"/>
          <a:stretch>
            <a:fillRect/>
          </a:stretch>
        </p:blipFill>
        <p:spPr bwMode="auto">
          <a:xfrm flipH="1">
            <a:off x="4499992" y="1484784"/>
            <a:ext cx="4391472" cy="5132294"/>
          </a:xfrm>
          <a:prstGeom prst="rect">
            <a:avLst/>
          </a:prstGeom>
          <a:noFill/>
        </p:spPr>
      </p:pic>
      <p:pic>
        <p:nvPicPr>
          <p:cNvPr id="1027" name="Picture 3" descr="C:\Users\formoza\Desktop\рисунки\оформление\фоны\1298894231_142.photoframe.korono.r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0" y="0"/>
            <a:ext cx="9145660" cy="6858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0" y="0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" pitchFamily="34" charset="0"/>
              </a:rPr>
              <a:t>My Domestic Animal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5229200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" pitchFamily="34" charset="0"/>
              </a:rPr>
              <a:t>Chapa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692696"/>
            <a:ext cx="3888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My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favourite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domestic animal is a cat. Its name is Chapa. My cat is very fat and kind. Its head isn’t big. Its neck is short. Its paws are small with big clutches. Its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are green and clever. Its ears are small.  My cat likes milk and chicken hens. Most of all Chapa likes to sleep. I think cats are very careful and clever.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355976" y="1412776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Чапа</a:t>
            </a:r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" pitchFamily="34" charset="-52"/>
            </a:endParaRPr>
          </a:p>
        </p:txBody>
      </p:sp>
      <p:pic>
        <p:nvPicPr>
          <p:cNvPr id="2050" name="Picture 2" descr="C:\Users\formoza\Desktop\фото ТАФИНЦЕВ\IMG_414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</a:blip>
          <a:srcRect l="15364" r="26375"/>
          <a:stretch>
            <a:fillRect/>
          </a:stretch>
        </p:blipFill>
        <p:spPr bwMode="auto">
          <a:xfrm>
            <a:off x="4572000" y="2492896"/>
            <a:ext cx="4121696" cy="3970782"/>
          </a:xfrm>
          <a:prstGeom prst="rect">
            <a:avLst/>
          </a:prstGeom>
          <a:noFill/>
        </p:spPr>
      </p:pic>
      <p:pic>
        <p:nvPicPr>
          <p:cNvPr id="1027" name="Picture 3" descr="C:\Users\formoza\Desktop\рисунки\оформление\фоны\1298894231_142.photoframe.korono.r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428"/>
          <a:stretch>
            <a:fillRect/>
          </a:stretch>
        </p:blipFill>
        <p:spPr bwMode="auto">
          <a:xfrm>
            <a:off x="-1660" y="0"/>
            <a:ext cx="9145660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7544" y="404664"/>
            <a:ext cx="4104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Мое любимое домашнее животное – кот. Его зовут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Чапа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Мой кот очень толстый и добрый.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него небольшая голова. Его шея короткая. Его лапы маленькие с большими когтями. Его глаза зеленые и умные. Его ушки маленькие. Мой кот любит молоко и куриные шейки. Больше всего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Чапа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любит спать. Я думаю, коты очень аккуратные и умные.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150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Мистрюкова</dc:creator>
  <cp:lastModifiedBy>Мистрюкова</cp:lastModifiedBy>
  <cp:revision>10</cp:revision>
  <dcterms:created xsi:type="dcterms:W3CDTF">2012-11-21T16:59:00Z</dcterms:created>
  <dcterms:modified xsi:type="dcterms:W3CDTF">2012-11-22T06:56:40Z</dcterms:modified>
</cp:coreProperties>
</file>