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74" r:id="rId2"/>
    <p:sldId id="260" r:id="rId3"/>
    <p:sldId id="258" r:id="rId4"/>
    <p:sldId id="261" r:id="rId5"/>
    <p:sldId id="257" r:id="rId6"/>
    <p:sldId id="259" r:id="rId7"/>
    <p:sldId id="262" r:id="rId8"/>
    <p:sldId id="263" r:id="rId9"/>
    <p:sldId id="268" r:id="rId10"/>
    <p:sldId id="271" r:id="rId11"/>
    <p:sldId id="269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>
        <p:scale>
          <a:sx n="50" d="100"/>
          <a:sy n="50" d="100"/>
        </p:scale>
        <p:origin x="-195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59712"/>
            <a:ext cx="8137618" cy="1828800"/>
          </a:xfrm>
        </p:spPr>
        <p:txBody>
          <a:bodyPr/>
          <a:lstStyle/>
          <a:p>
            <a:pPr algn="l"/>
            <a:r>
              <a:rPr lang="ru-RU" dirty="0" smtClean="0"/>
              <a:t>Семь чудес Башкортостана .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ПРЕЗЕНТАЦИЯ К ПРОЕКТУ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071678"/>
            <a:ext cx="2381250" cy="362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1917 году националист-государственник </a:t>
            </a:r>
            <a:r>
              <a:rPr lang="ru-RU" dirty="0" err="1" smtClean="0"/>
              <a:t>Ахметзаки</a:t>
            </a:r>
            <a:r>
              <a:rPr lang="ru-RU" dirty="0" smtClean="0"/>
              <a:t> </a:t>
            </a:r>
            <a:r>
              <a:rPr lang="ru-RU" dirty="0" err="1" smtClean="0"/>
              <a:t>Ахметшахович</a:t>
            </a:r>
            <a:r>
              <a:rPr lang="ru-RU" dirty="0" smtClean="0"/>
              <a:t> </a:t>
            </a:r>
            <a:r>
              <a:rPr lang="ru-RU" dirty="0" err="1" smtClean="0"/>
              <a:t>Валидов</a:t>
            </a:r>
            <a:r>
              <a:rPr lang="ru-RU" dirty="0" smtClean="0"/>
              <a:t> (в эмиграции - </a:t>
            </a:r>
            <a:r>
              <a:rPr lang="ru-RU" dirty="0" err="1" smtClean="0"/>
              <a:t>Ахмет</a:t>
            </a:r>
            <a:r>
              <a:rPr lang="ru-RU" dirty="0" smtClean="0"/>
              <a:t> </a:t>
            </a:r>
            <a:r>
              <a:rPr lang="ru-RU" dirty="0" err="1" smtClean="0"/>
              <a:t>Заки</a:t>
            </a:r>
            <a:r>
              <a:rPr lang="ru-RU" dirty="0" smtClean="0"/>
              <a:t> </a:t>
            </a:r>
            <a:r>
              <a:rPr lang="ru-RU" dirty="0" err="1" smtClean="0"/>
              <a:t>Валиди</a:t>
            </a:r>
            <a:r>
              <a:rPr lang="ru-RU" dirty="0" smtClean="0"/>
              <a:t> </a:t>
            </a:r>
            <a:r>
              <a:rPr lang="ru-RU" dirty="0" err="1" smtClean="0"/>
              <a:t>Тоган</a:t>
            </a:r>
            <a:r>
              <a:rPr lang="ru-RU" dirty="0" smtClean="0"/>
              <a:t>; 1890-1970) создал национальный башкирский флаг, просуществовавший до советизации Башкирии. Флаг состоял из трёх горизонтальных равновеликих полос: синей, зелёной и белой. Флаг был утверждён </a:t>
            </a:r>
            <a:r>
              <a:rPr lang="ru-RU" dirty="0" err="1" smtClean="0"/>
              <a:t>фарманом</a:t>
            </a:r>
            <a:r>
              <a:rPr lang="ru-RU" dirty="0" smtClean="0"/>
              <a:t> (приказом) башкирского правительства №4547 20 августа 1918 года; голубой цвет символизировал принадлежность башкир к тюркам, зелёный - ислам, белый - стремление к миру, счастью и благополучию.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Флаг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00240"/>
            <a:ext cx="40386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Курай</a:t>
            </a:r>
            <a:r>
              <a:rPr lang="ru-RU" dirty="0" smtClean="0"/>
              <a:t> — очень древний инструмент — своеобразный учебник жизни для своей нации — оказал сильное воздействие на нравственность и этическое видение детей и молодежи в течение многих веков. Первоначально он использовался как сигнальный инструмент, возникший в связи с потребностями хозяйственного пастушеского быта. Его дальняя слышимость на открытом воздухе — свойство чрезвычайно ценное для пастушеского инструмента, назначение которого — звучать среди природы! Слушая </a:t>
            </a:r>
            <a:r>
              <a:rPr lang="ru-RU" dirty="0" err="1" smtClean="0"/>
              <a:t>курай</a:t>
            </a:r>
            <a:r>
              <a:rPr lang="ru-RU" dirty="0" smtClean="0"/>
              <a:t> в поле или среди гор, нельзя не почувствовать, что этот инструмент так гармонично сливается с природой, словно он ее органическая часть"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dirty="0" err="1" smtClean="0"/>
              <a:t>Курай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Спасибо за внимание!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57364"/>
            <a:ext cx="39004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Памятник национальному башкирскому герою и поэту Салавату </a:t>
            </a:r>
            <a:r>
              <a:rPr lang="ru-RU" dirty="0" err="1" smtClean="0"/>
              <a:t>Юлаеву</a:t>
            </a:r>
            <a:r>
              <a:rPr lang="ru-RU" dirty="0" smtClean="0"/>
              <a:t> в Уфе поставили в 1967 году. Это самая большая конная статуя в России, высотой почти в десять метров и весом в 40 тонн. </a:t>
            </a:r>
          </a:p>
          <a:p>
            <a:endParaRPr lang="ru-RU" dirty="0" smtClean="0"/>
          </a:p>
          <a:p>
            <a:r>
              <a:rPr lang="ru-RU" dirty="0" smtClean="0"/>
              <a:t>Считается, что памятник Салавату </a:t>
            </a:r>
            <a:r>
              <a:rPr lang="ru-RU" dirty="0" err="1" smtClean="0"/>
              <a:t>Юлаеву</a:t>
            </a:r>
            <a:r>
              <a:rPr lang="ru-RU" dirty="0" smtClean="0"/>
              <a:t> стал самым лучшим творением скульптора </a:t>
            </a:r>
            <a:r>
              <a:rPr lang="ru-RU" dirty="0" err="1" smtClean="0"/>
              <a:t>Сосланбека</a:t>
            </a:r>
            <a:r>
              <a:rPr lang="ru-RU" dirty="0" smtClean="0"/>
              <a:t> Тавасиева, который работал над ним на протяжении 30 лет. Известно, что Салават со своим отрядом был послан на подкрепление правительственных войск, идущих на разгром Пугачева. Но Салават принял решение примкнуть к царю-атаману и поддержать народное восстание. Момент принятия этого решения и запечатлен Тавасиевым.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Памятник Салавату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Юлаеву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82466">
            <a:off x="558948" y="2097750"/>
            <a:ext cx="3749675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Шульган-таш</a:t>
            </a:r>
            <a:r>
              <a:rPr lang="ru-RU" dirty="0" smtClean="0"/>
              <a:t>, </a:t>
            </a:r>
            <a:r>
              <a:rPr lang="ru-RU" dirty="0" err="1" smtClean="0"/>
              <a:t>Капова</a:t>
            </a:r>
            <a:r>
              <a:rPr lang="ru-RU" dirty="0" smtClean="0"/>
              <a:t> (</a:t>
            </a:r>
            <a:r>
              <a:rPr lang="ru-RU" dirty="0" err="1" smtClean="0"/>
              <a:t>Шулгэнташ</a:t>
            </a:r>
            <a:r>
              <a:rPr lang="ru-RU" dirty="0" smtClean="0"/>
              <a:t>), одна из крупнейших карстовых пещер в Южном Урале. Расположена на правом берегу р. Белой. Украшена кальцитовыми натечными образованиями; зимой - ледяными сталагмитами и сталактитами. Через пещеру протекает подземная р. </a:t>
            </a:r>
            <a:r>
              <a:rPr lang="ru-RU" dirty="0" err="1" smtClean="0"/>
              <a:t>Шульган</a:t>
            </a:r>
            <a:r>
              <a:rPr lang="ru-RU" dirty="0" smtClean="0"/>
              <a:t>. На расстоянии 2 км до </a:t>
            </a:r>
            <a:r>
              <a:rPr lang="ru-RU" dirty="0" err="1" smtClean="0"/>
              <a:t>Шульганташ</a:t>
            </a:r>
            <a:r>
              <a:rPr lang="ru-RU" dirty="0" smtClean="0"/>
              <a:t> эта речка с большим шумом уходит под землю и появляется в виде мощного родника у входа в нее, образуя голубое  озеро, которое не промерзает зимой. На стенах пещеры древний человек нарисовал животных, которые сохранились до наших дней.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Пещера </a:t>
            </a:r>
            <a:r>
              <a:rPr lang="ru-RU" dirty="0" err="1" smtClean="0"/>
              <a:t>Шульган</a:t>
            </a:r>
            <a:r>
              <a:rPr lang="ru-RU" dirty="0" smtClean="0"/>
              <a:t> -</a:t>
            </a:r>
            <a:r>
              <a:rPr lang="ru-RU" dirty="0" err="1" smtClean="0"/>
              <a:t>Таш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0" y="2357430"/>
            <a:ext cx="3214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Две части света Европа и Азия встречаются на Урале. Это географический регион в России, который протянулся с севера на юг между Восточно-Европейской (Русской) и </a:t>
            </a:r>
            <a:r>
              <a:rPr lang="ru-RU" dirty="0" err="1" smtClean="0"/>
              <a:t>Западно-Сибирской</a:t>
            </a:r>
            <a:r>
              <a:rPr lang="ru-RU" dirty="0" smtClean="0"/>
              <a:t> равнинами. Основную территорию региона занимают Уральские горы. На железнодорожных магистралях, пересекающих Уральский хребет, стоят обелиски, на одной стороне которых написано «Европа», на другой — «Азия» Здесь и проходит граница между частями света.</a:t>
            </a:r>
          </a:p>
          <a:p>
            <a:endParaRPr lang="ru-RU" dirty="0" smtClean="0"/>
          </a:p>
          <a:p>
            <a:r>
              <a:rPr lang="ru-RU" dirty="0" smtClean="0"/>
              <a:t>Источник: http://otvetkak.ru/interesting-facts/samye-interesnye/granica-mezhdu-evropoj-i-aziej.html - Полезные советы на каждый день ©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Граница между </a:t>
            </a:r>
            <a:r>
              <a:rPr lang="ru-RU" sz="4000" dirty="0" err="1" smtClean="0"/>
              <a:t>Еавропой</a:t>
            </a:r>
            <a:r>
              <a:rPr lang="ru-RU" sz="4000" dirty="0" smtClean="0"/>
              <a:t> и Азией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35480"/>
            <a:ext cx="4186238" cy="43891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Самородок золота весом 4 кг 788 граммов найден механизатором совхоза «</a:t>
            </a:r>
            <a:r>
              <a:rPr lang="ru-RU" dirty="0" err="1" smtClean="0"/>
              <a:t>Ирендыкский</a:t>
            </a:r>
            <a:r>
              <a:rPr lang="ru-RU" dirty="0" smtClean="0"/>
              <a:t>» </a:t>
            </a:r>
            <a:r>
              <a:rPr lang="ru-RU" dirty="0" err="1" smtClean="0"/>
              <a:t>Баймакского</a:t>
            </a:r>
            <a:r>
              <a:rPr lang="ru-RU" dirty="0" smtClean="0"/>
              <a:t> района Республики Башкортостан </a:t>
            </a:r>
            <a:r>
              <a:rPr lang="ru-RU" dirty="0" err="1" smtClean="0"/>
              <a:t>Р.И.Утягуловым</a:t>
            </a:r>
            <a:r>
              <a:rPr lang="ru-RU" dirty="0" smtClean="0"/>
              <a:t> при вспашке земли в 1992 у деревни </a:t>
            </a:r>
            <a:r>
              <a:rPr lang="ru-RU" dirty="0" err="1" smtClean="0"/>
              <a:t>Кусеево</a:t>
            </a:r>
            <a:r>
              <a:rPr lang="ru-RU" dirty="0" smtClean="0"/>
              <a:t>. Деревня находится на восточном отроге </a:t>
            </a:r>
            <a:r>
              <a:rPr lang="ru-RU" dirty="0" err="1" smtClean="0"/>
              <a:t>Ирендыкских</a:t>
            </a:r>
            <a:r>
              <a:rPr lang="ru-RU" dirty="0" smtClean="0"/>
              <a:t> гор, откуда и получил название. Вывернут плугом с глубины около 30 см. Его длина 31 см, ширина 18,5 см и толщина до 1,5 см. Цвет желтый, на свежем срезе — ярко-желтый. Поверхность пластины с одной стороны и с краев гладкая, окатанная. Общий объем — 310 кубических см. По химическому составу представляет собой </a:t>
            </a:r>
            <a:r>
              <a:rPr lang="ru-RU" dirty="0" err="1" smtClean="0"/>
              <a:t>платинисто-иридисто-палладистое</a:t>
            </a:r>
            <a:r>
              <a:rPr lang="ru-RU" dirty="0" smtClean="0"/>
              <a:t> золото высокой пробы.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Ирендекский</a:t>
            </a:r>
            <a:r>
              <a:rPr lang="ru-RU" dirty="0" smtClean="0"/>
              <a:t> медведь</a:t>
            </a:r>
            <a:endParaRPr lang="ru-RU" dirty="0"/>
          </a:p>
        </p:txBody>
      </p:sp>
      <p:pic>
        <p:nvPicPr>
          <p:cNvPr id="5123" name="Picture 3" descr="C:\Users\АЗАТ\Pictures\ControlCenter4\OCR\медве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0434">
            <a:off x="5191405" y="2245261"/>
            <a:ext cx="2928958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0"/>
            <a:ext cx="2857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Борть – искусственное дупло для пчел на высоте 4-10м. Ремеслом изготовления борти владеют немногие. На бортевые деревья поднимаются с помощью ремня – </a:t>
            </a:r>
            <a:r>
              <a:rPr lang="ru-RU" dirty="0" err="1" smtClean="0"/>
              <a:t>кирама</a:t>
            </a:r>
            <a:r>
              <a:rPr lang="ru-RU" dirty="0" smtClean="0"/>
              <a:t>, обхватывающего ствол дерева и шею </a:t>
            </a:r>
            <a:r>
              <a:rPr lang="ru-RU" dirty="0" err="1" smtClean="0"/>
              <a:t>бортевика</a:t>
            </a:r>
            <a:r>
              <a:rPr lang="ru-RU" dirty="0" smtClean="0"/>
              <a:t>.  </a:t>
            </a:r>
            <a:r>
              <a:rPr lang="ru-RU" dirty="0" err="1" smtClean="0"/>
              <a:t>Бортевик</a:t>
            </a:r>
            <a:r>
              <a:rPr lang="ru-RU" dirty="0" smtClean="0"/>
              <a:t> в мягкой обуви, цепляясь за сделанные в дереве насечки и, удерживаясь за него, быстро широкими вертикальными шагами поднимается к борти. Поэтому работать </a:t>
            </a:r>
            <a:r>
              <a:rPr lang="ru-RU" dirty="0" err="1" smtClean="0"/>
              <a:t>бортевиком</a:t>
            </a:r>
            <a:r>
              <a:rPr lang="ru-RU" dirty="0" smtClean="0"/>
              <a:t> может только тренированный, умелый и смелый. В бортевом пчеловодстве особенно ценится дикая </a:t>
            </a:r>
            <a:r>
              <a:rPr lang="ru-RU" dirty="0" err="1" smtClean="0"/>
              <a:t>бурзянская</a:t>
            </a:r>
            <a:r>
              <a:rPr lang="ru-RU" dirty="0" smtClean="0"/>
              <a:t> пчела. </a:t>
            </a:r>
          </a:p>
          <a:p>
            <a:r>
              <a:rPr lang="ru-RU" dirty="0" smtClean="0"/>
              <a:t>В наше время улья выносят на пасеку (Вывешивается картина  «Пасека») Предлагаю оживить пасеку, сложив способом оригами пчел и цветы.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Башкирский дикий мед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926"/>
            <a:ext cx="40386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Шиханы расположены в </a:t>
            </a:r>
            <a:r>
              <a:rPr lang="ru-RU" dirty="0" err="1" smtClean="0"/>
              <a:t>Стерлитамакском</a:t>
            </a:r>
            <a:r>
              <a:rPr lang="ru-RU" dirty="0" smtClean="0"/>
              <a:t> районе Башкирии. Они состоят из четырех гор-одиночек — </a:t>
            </a:r>
            <a:r>
              <a:rPr lang="ru-RU" dirty="0" err="1" smtClean="0"/>
              <a:t>Торатау</a:t>
            </a:r>
            <a:r>
              <a:rPr lang="ru-RU" dirty="0" smtClean="0"/>
              <a:t>, </a:t>
            </a:r>
            <a:r>
              <a:rPr lang="ru-RU" dirty="0" err="1" smtClean="0"/>
              <a:t>Юрактау</a:t>
            </a:r>
            <a:r>
              <a:rPr lang="ru-RU" dirty="0" smtClean="0"/>
              <a:t>, </a:t>
            </a:r>
            <a:r>
              <a:rPr lang="ru-RU" dirty="0" err="1" smtClean="0"/>
              <a:t>Шахтау</a:t>
            </a:r>
            <a:r>
              <a:rPr lang="ru-RU" dirty="0" smtClean="0"/>
              <a:t> и </a:t>
            </a:r>
            <a:r>
              <a:rPr lang="ru-RU" dirty="0" err="1" smtClean="0"/>
              <a:t>Куштау</a:t>
            </a:r>
            <a:r>
              <a:rPr lang="ru-RU" dirty="0" smtClean="0"/>
              <a:t>, цепочкой вытянувшихся по правому берегу реки Белой. В древности на месте Башкирии находилось море, а Шиханы были рифами. На поверхности гор сохранились отпечатки моллюсков и морских растений. В скоплении окаменелостей можно найти остатки кораллов, губок и водорослей. Ученые установили, что примерный возраст гор более 260 миллионов лет.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err="1" smtClean="0"/>
              <a:t>Шиханские</a:t>
            </a:r>
            <a:r>
              <a:rPr lang="ru-RU" sz="6000" dirty="0" smtClean="0"/>
              <a:t> горы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2143116"/>
            <a:ext cx="292895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Гора </a:t>
            </a:r>
            <a:r>
              <a:rPr lang="ru-RU" dirty="0" err="1" smtClean="0"/>
              <a:t>Иремель</a:t>
            </a:r>
            <a:r>
              <a:rPr lang="ru-RU" dirty="0" smtClean="0"/>
              <a:t> — символ красоты Южного Урала. Восхождение на </a:t>
            </a:r>
            <a:r>
              <a:rPr lang="ru-RU" dirty="0" err="1" smtClean="0"/>
              <a:t>Иремель</a:t>
            </a:r>
            <a:r>
              <a:rPr lang="ru-RU" dirty="0" smtClean="0"/>
              <a:t> - незабываемое ощущение, которое можно получить только в наших горах! Свежесть таежного воздуха, отражение солнца в брызгах горной воды! Небеса над вершинами… Уральские горы при рождении Земли были самими высокими на планете. В каждом камне хранится Память о былом величии. Горы притягивают своей красотой, теплым обаянием мощных замшелых скал и чистым светом высокогорья. Все это создано для человека. </a:t>
            </a:r>
          </a:p>
          <a:p>
            <a:endParaRPr lang="ru-RU" dirty="0" smtClean="0"/>
          </a:p>
          <a:p>
            <a:r>
              <a:rPr lang="ru-RU" dirty="0" err="1" smtClean="0"/>
              <a:t>Иремель</a:t>
            </a:r>
            <a:r>
              <a:rPr lang="ru-RU" dirty="0" smtClean="0"/>
              <a:t> - вторая по величине гора Южного Урала. На вершинах горы снег не тает вплоть до июня. Считается, что купание в ручьях, стекающих с </a:t>
            </a:r>
            <a:r>
              <a:rPr lang="ru-RU" dirty="0" err="1" smtClean="0"/>
              <a:t>Иремеля</a:t>
            </a:r>
            <a:r>
              <a:rPr lang="ru-RU" dirty="0" smtClean="0"/>
              <a:t>, снимает усталость и заряжает энергией. А если подняться по ней пешком, то можно зарядиться силой на год. Здесь растет женьшень, корень которого считается эликсиром молодости.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Гора </a:t>
            </a:r>
            <a:r>
              <a:rPr lang="ru-RU" dirty="0" err="1" smtClean="0"/>
              <a:t>Иремель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285751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Герб Республики Башкортостан представляет собой изображение памятника Салавату </a:t>
            </a:r>
            <a:r>
              <a:rPr lang="ru-RU" dirty="0" err="1" smtClean="0"/>
              <a:t>Юлаеву</a:t>
            </a:r>
            <a:r>
              <a:rPr lang="ru-RU" dirty="0" smtClean="0"/>
              <a:t> на фоне восходящего Солнца и его лучей, вписанное в круг, обрамленный национальным орнаментом. Ниже изображено соцветие </a:t>
            </a:r>
            <a:r>
              <a:rPr lang="ru-RU" dirty="0" err="1" smtClean="0"/>
              <a:t>курая</a:t>
            </a:r>
            <a:r>
              <a:rPr lang="ru-RU" dirty="0" smtClean="0"/>
              <a:t>, лента, окрашенная в цвета флага государственного Республики Башкортостан, с надписью по белому полю: "Башкортостан". В цветовом изображении герба РБ памятник Салавату </a:t>
            </a:r>
            <a:r>
              <a:rPr lang="ru-RU" dirty="0" err="1" smtClean="0"/>
              <a:t>Юлаеву</a:t>
            </a:r>
            <a:r>
              <a:rPr lang="ru-RU" dirty="0" smtClean="0"/>
              <a:t> и орнамент - золотистого, цветок </a:t>
            </a:r>
            <a:r>
              <a:rPr lang="ru-RU" dirty="0" err="1" smtClean="0"/>
              <a:t>курая</a:t>
            </a:r>
            <a:r>
              <a:rPr lang="ru-RU" dirty="0" smtClean="0"/>
              <a:t> - зеленого, восходящее солнце - светло-золотистого, лучи солнца - желтого, фон между памятником и орнаментом - белого, внутренняя и наружная окружности - темно-золотистого цветов".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Герб РБ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</TotalTime>
  <Words>997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Семь чудес Башкортостана .     </vt:lpstr>
      <vt:lpstr> Памятник Салавату Юлаеву</vt:lpstr>
      <vt:lpstr>  Пещера Шульган -Таш</vt:lpstr>
      <vt:lpstr>Граница между Еавропой и Азией </vt:lpstr>
      <vt:lpstr> Ирендекский медведь</vt:lpstr>
      <vt:lpstr>Башкирский дикий мед</vt:lpstr>
      <vt:lpstr>Шиханские горы </vt:lpstr>
      <vt:lpstr>Гора Иремель</vt:lpstr>
      <vt:lpstr>                        Герб РБ</vt:lpstr>
      <vt:lpstr> Флаг </vt:lpstr>
      <vt:lpstr>                      Курай</vt:lpstr>
      <vt:lpstr>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 чудес Башкортостана</dc:title>
  <dc:creator>АЗАТ</dc:creator>
  <cp:lastModifiedBy>Земфира</cp:lastModifiedBy>
  <cp:revision>16</cp:revision>
  <dcterms:created xsi:type="dcterms:W3CDTF">2013-10-29T10:03:15Z</dcterms:created>
  <dcterms:modified xsi:type="dcterms:W3CDTF">2017-08-14T15:45:58Z</dcterms:modified>
</cp:coreProperties>
</file>