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CD5BC-C17C-4A4A-AC80-5225C61049F5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E0BE-98FA-419F-BFCF-69B17A6BA9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929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CD5BC-C17C-4A4A-AC80-5225C61049F5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E0BE-98FA-419F-BFCF-69B17A6BA9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2578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CD5BC-C17C-4A4A-AC80-5225C61049F5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E0BE-98FA-419F-BFCF-69B17A6BA9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656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CD5BC-C17C-4A4A-AC80-5225C61049F5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E0BE-98FA-419F-BFCF-69B17A6BA9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7781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CD5BC-C17C-4A4A-AC80-5225C61049F5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E0BE-98FA-419F-BFCF-69B17A6BA9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349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CD5BC-C17C-4A4A-AC80-5225C61049F5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E0BE-98FA-419F-BFCF-69B17A6BA9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120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CD5BC-C17C-4A4A-AC80-5225C61049F5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E0BE-98FA-419F-BFCF-69B17A6BA9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7937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CD5BC-C17C-4A4A-AC80-5225C61049F5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E0BE-98FA-419F-BFCF-69B17A6BA9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307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CD5BC-C17C-4A4A-AC80-5225C61049F5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E0BE-98FA-419F-BFCF-69B17A6BA9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47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CD5BC-C17C-4A4A-AC80-5225C61049F5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E0BE-98FA-419F-BFCF-69B17A6BA9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491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CD5BC-C17C-4A4A-AC80-5225C61049F5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E0BE-98FA-419F-BFCF-69B17A6BA9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9755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CD5BC-C17C-4A4A-AC80-5225C61049F5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8E0BE-98FA-419F-BFCF-69B17A6BA9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436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2195736" y="2997954"/>
            <a:ext cx="49685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499992" y="1052736"/>
            <a:ext cx="72008" cy="3456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292080" y="2996952"/>
            <a:ext cx="187220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 flipV="1">
            <a:off x="4499992" y="1052736"/>
            <a:ext cx="36004" cy="1944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092280" y="291565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х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4544202" y="868070"/>
            <a:ext cx="4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4283968" y="2965594"/>
            <a:ext cx="0" cy="1596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067944" y="303523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-1</a:t>
            </a:r>
            <a:endParaRPr lang="ru-RU" dirty="0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4535996" y="2132856"/>
            <a:ext cx="360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553998" y="1948190"/>
            <a:ext cx="332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26" name="Овал 25"/>
          <p:cNvSpPr/>
          <p:nvPr/>
        </p:nvSpPr>
        <p:spPr>
          <a:xfrm>
            <a:off x="4247964" y="2132856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3419872" y="1840178"/>
            <a:ext cx="828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А(-1;3)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4572000" y="2997954"/>
            <a:ext cx="314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  <p:cxnSp>
        <p:nvCxnSpPr>
          <p:cNvPr id="30" name="Прямая соединительная линия 29"/>
          <p:cNvCxnSpPr>
            <a:stCxn id="26" idx="0"/>
          </p:cNvCxnSpPr>
          <p:nvPr/>
        </p:nvCxnSpPr>
        <p:spPr>
          <a:xfrm>
            <a:off x="4283968" y="2132856"/>
            <a:ext cx="260234" cy="86509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4535996" y="2986743"/>
            <a:ext cx="1980220" cy="1020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19123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Toshiba</dc:creator>
  <cp:lastModifiedBy>Toshiba</cp:lastModifiedBy>
  <cp:revision>1</cp:revision>
  <dcterms:created xsi:type="dcterms:W3CDTF">2014-11-26T07:48:35Z</dcterms:created>
  <dcterms:modified xsi:type="dcterms:W3CDTF">2014-11-26T07:56:44Z</dcterms:modified>
</cp:coreProperties>
</file>