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08788" cy="98329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5" autoAdjust="0"/>
  </p:normalViewPr>
  <p:slideViewPr>
    <p:cSldViewPr>
      <p:cViewPr>
        <p:scale>
          <a:sx n="70" d="100"/>
          <a:sy n="70" d="100"/>
        </p:scale>
        <p:origin x="-160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DFEB5-4C0B-484E-96E1-50BF4E177CDF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22475" y="738188"/>
            <a:ext cx="2763838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670425"/>
            <a:ext cx="5446712" cy="442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9511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339263"/>
            <a:ext cx="29511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8C7D2-70B8-45F9-A9BF-7DA4030D6F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11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623DB-1E89-4D08-AB14-140EBEA97DB8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861682"/>
              </p:ext>
            </p:extLst>
          </p:nvPr>
        </p:nvGraphicFramePr>
        <p:xfrm>
          <a:off x="0" y="0"/>
          <a:ext cx="6858012" cy="950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48"/>
                <a:gridCol w="229210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58612"/>
                <a:gridCol w="231246"/>
                <a:gridCol w="244929"/>
                <a:gridCol w="243905"/>
                <a:gridCol w="245953"/>
                <a:gridCol w="244929"/>
                <a:gridCol w="244929"/>
                <a:gridCol w="244929"/>
              </a:tblGrid>
              <a:tr h="38100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h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c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a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r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o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l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l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c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h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i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m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n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e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y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d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a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t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u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k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e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y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e</a:t>
                      </a:r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p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c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o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n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g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r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a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t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u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l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a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t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e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a</a:t>
                      </a:r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e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m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i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d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n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i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g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h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t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g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s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n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i</a:t>
                      </a:r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w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p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u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d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d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i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n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g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e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v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v</a:t>
                      </a:r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i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s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i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t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f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n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i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e</a:t>
                      </a:r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s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f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t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e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a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t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t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c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h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i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s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t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m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a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s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m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e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y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w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e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i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n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d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e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e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g</a:t>
                      </a:r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p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a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u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l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p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e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p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a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r</a:t>
                      </a:r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e</a:t>
                      </a:r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p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o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p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u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l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a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r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s</a:t>
                      </a:r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c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t</a:t>
                      </a:r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s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l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e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i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g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h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1028" name="Picture 4" descr="http://s1.hubimg.com/u/145000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7884368"/>
            <a:ext cx="2362485" cy="15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szkaszentgyorgy.hu/wp-content/uploads/2012/12/20121212_148146_566599400033769_954253717_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517076"/>
            <a:ext cx="2505905" cy="211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niceimage.ru/large/201305/294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6300192"/>
            <a:ext cx="2268375" cy="141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instructables.com/files/deriv/FNV/1FJ6/G3IE4MTG/FNV1FJ6G3IE4MTG.LAR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84" y="4788024"/>
            <a:ext cx="92590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1.uploads.ru/t/jsCX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94" y="2123728"/>
            <a:ext cx="2353171" cy="235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naskochina.com/media/k2/items/cache/94f6f996ec3a866ce6d587d28bd5b809_X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473">
            <a:off x="4619744" y="8277242"/>
            <a:ext cx="2120520" cy="8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v3wall.com/wallpaper/medium/1001/medium_2010010801205239173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53" y="517076"/>
            <a:ext cx="2334224" cy="17506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130</Words>
  <Application>Microsoft Office PowerPoint</Application>
  <PresentationFormat>Экран (4:3)</PresentationFormat>
  <Paragraphs>130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Мистрюкова</dc:creator>
  <cp:lastModifiedBy>A1</cp:lastModifiedBy>
  <cp:revision>119</cp:revision>
  <dcterms:created xsi:type="dcterms:W3CDTF">2012-12-05T12:24:27Z</dcterms:created>
  <dcterms:modified xsi:type="dcterms:W3CDTF">2017-12-16T16:56:24Z</dcterms:modified>
</cp:coreProperties>
</file>